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3" r:id="rId3"/>
    <p:sldId id="26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8CC53-2904-DA5A-E147-610ADF6B2B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8FB9A37-CAC6-F640-9470-F6A67522EE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B20D0F5-9AC4-9051-4872-5A3C6C3BC301}"/>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5" name="Footer Placeholder 4">
            <a:extLst>
              <a:ext uri="{FF2B5EF4-FFF2-40B4-BE49-F238E27FC236}">
                <a16:creationId xmlns:a16="http://schemas.microsoft.com/office/drawing/2014/main" id="{5D681A53-0805-5A14-D107-2E7EFFFA963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C28BBE7-EB3A-11CA-5DB4-291744243705}"/>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1393591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7697C-7AC7-FDDD-2C39-B63274A823B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E88CB49-D07C-53FF-05C0-46C1C54EE6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0376D32-B8AC-547E-75F5-AFDEB9399AE6}"/>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5" name="Footer Placeholder 4">
            <a:extLst>
              <a:ext uri="{FF2B5EF4-FFF2-40B4-BE49-F238E27FC236}">
                <a16:creationId xmlns:a16="http://schemas.microsoft.com/office/drawing/2014/main" id="{8325C977-5D33-6DDE-20B7-4FEB91AED1C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7A0C979-9708-47C3-9FCF-A668BF43E70D}"/>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3996873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907FC-AC20-7A5F-2B3A-68A6A1C739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3BBB0AB-31C4-8279-7704-91DB6252AB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02D8BC-1BEF-C47C-0BBC-C204E53A5C9C}"/>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5" name="Footer Placeholder 4">
            <a:extLst>
              <a:ext uri="{FF2B5EF4-FFF2-40B4-BE49-F238E27FC236}">
                <a16:creationId xmlns:a16="http://schemas.microsoft.com/office/drawing/2014/main" id="{49E3E34A-F486-4F32-3CB2-801A9B568CD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37EC71-264E-D49D-62F2-F71533FF163A}"/>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3926974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22C94-0A1C-D1DB-C46A-B53D0D5E6F6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C186855-4B98-284F-55F4-AE8D0C7FBE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5A65AD2-4396-D003-8414-59C5121A05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A83391A-E420-87E5-3C68-0CDF614ED25B}"/>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6" name="Footer Placeholder 5">
            <a:extLst>
              <a:ext uri="{FF2B5EF4-FFF2-40B4-BE49-F238E27FC236}">
                <a16:creationId xmlns:a16="http://schemas.microsoft.com/office/drawing/2014/main" id="{E890F332-E852-D100-2A80-1B48E1080C8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AC49EEF-DEAC-54E1-1D62-E92B639ADFAD}"/>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3849098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C66EE-6361-0F79-6D51-A91C47CA519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4256A57-1C97-4E2F-DD46-8FE88B1A1D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56B2B3-BA2A-C717-6DA2-3A5786CB67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76917BC-BD65-C488-F364-CC9A7992DA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0D4A65-A270-B666-47C6-CDD95FFFC8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566EEDA-25BC-3EC5-D268-D0B5D46A056B}"/>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8" name="Footer Placeholder 7">
            <a:extLst>
              <a:ext uri="{FF2B5EF4-FFF2-40B4-BE49-F238E27FC236}">
                <a16:creationId xmlns:a16="http://schemas.microsoft.com/office/drawing/2014/main" id="{697570C2-E14B-2A09-667C-899088F6275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124973A-B538-0E7B-424F-14A087E476BA}"/>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1609958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54820-B131-9C2E-FA74-9A9AA48881A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F82F06A-BE04-780A-CBA1-1C66F349BF2D}"/>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4" name="Footer Placeholder 3">
            <a:extLst>
              <a:ext uri="{FF2B5EF4-FFF2-40B4-BE49-F238E27FC236}">
                <a16:creationId xmlns:a16="http://schemas.microsoft.com/office/drawing/2014/main" id="{735F3FC2-06A9-E4A4-7149-6049610B9A1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1CA1A96-CA7F-53FE-599C-8AF641AEE31C}"/>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1371306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BD5A3-383A-CFDD-3416-CB61EFF578A0}"/>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3" name="Footer Placeholder 2">
            <a:extLst>
              <a:ext uri="{FF2B5EF4-FFF2-40B4-BE49-F238E27FC236}">
                <a16:creationId xmlns:a16="http://schemas.microsoft.com/office/drawing/2014/main" id="{53071A42-1AA4-1D30-DA81-9B5B514FE75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3532F92-5148-19F5-57E2-8476808F1B6B}"/>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3318566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00D52-FA58-6403-61E6-A03FBAFB61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F5AEDC8-9CE9-1B90-55DF-CF900463ED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9492821-A802-FC3A-3A00-56A166EAA7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6D8EE-07E1-3CFF-814D-1EACDB73E075}"/>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6" name="Footer Placeholder 5">
            <a:extLst>
              <a:ext uri="{FF2B5EF4-FFF2-40B4-BE49-F238E27FC236}">
                <a16:creationId xmlns:a16="http://schemas.microsoft.com/office/drawing/2014/main" id="{1FAC3226-7DD7-4FBD-7DFF-5EF73F8FB2A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72D7C66-AE2F-8108-9B1B-8031A9594B70}"/>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3542684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88CB-6788-61E7-E8CD-95CE3C6F16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1635140-0557-DE5E-C62E-0852895E5C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8E50F41-666A-0A43-AEA4-706BA8DA68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709564-9D6A-9DEF-C909-6DC14E2C9D32}"/>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6" name="Footer Placeholder 5">
            <a:extLst>
              <a:ext uri="{FF2B5EF4-FFF2-40B4-BE49-F238E27FC236}">
                <a16:creationId xmlns:a16="http://schemas.microsoft.com/office/drawing/2014/main" id="{3BCB82D4-6D5E-9AA1-88E3-76705EFB9D3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782E9A4-8130-9F76-82EA-41BC5B94166A}"/>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3637300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5A415-C754-EE5A-0732-FC01ED6E975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B3CEBAB-989B-1B71-5190-9CB8E01E60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D2C615F-1F2A-52BD-725E-41B650896F75}"/>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5" name="Footer Placeholder 4">
            <a:extLst>
              <a:ext uri="{FF2B5EF4-FFF2-40B4-BE49-F238E27FC236}">
                <a16:creationId xmlns:a16="http://schemas.microsoft.com/office/drawing/2014/main" id="{580ED9FF-700A-353D-FE7A-883943689A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CAE1269-B1F1-72F4-D160-9F9A12690313}"/>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2544634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97CB87-0B5D-C198-E950-39B012B3F83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EEB2282-0374-0993-1B4C-ABE3005F35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8CE7B37-C89C-3EA5-8C8B-42D098FFC1AF}"/>
              </a:ext>
            </a:extLst>
          </p:cNvPr>
          <p:cNvSpPr>
            <a:spLocks noGrp="1"/>
          </p:cNvSpPr>
          <p:nvPr>
            <p:ph type="dt" sz="half" idx="10"/>
          </p:nvPr>
        </p:nvSpPr>
        <p:spPr/>
        <p:txBody>
          <a:bodyPr/>
          <a:lstStyle/>
          <a:p>
            <a:fld id="{2BBC6BF7-BC94-4945-9BF1-CDB8F2AF364C}" type="datetimeFigureOut">
              <a:rPr lang="en-IN" smtClean="0"/>
              <a:t>05-05-2026</a:t>
            </a:fld>
            <a:endParaRPr lang="en-IN"/>
          </a:p>
        </p:txBody>
      </p:sp>
      <p:sp>
        <p:nvSpPr>
          <p:cNvPr id="5" name="Footer Placeholder 4">
            <a:extLst>
              <a:ext uri="{FF2B5EF4-FFF2-40B4-BE49-F238E27FC236}">
                <a16:creationId xmlns:a16="http://schemas.microsoft.com/office/drawing/2014/main" id="{49BCB86A-D3A9-686E-A00C-DF5DEB95FB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49AD5A4-9090-6C6B-4F4E-AE704FD52747}"/>
              </a:ext>
            </a:extLst>
          </p:cNvPr>
          <p:cNvSpPr>
            <a:spLocks noGrp="1"/>
          </p:cNvSpPr>
          <p:nvPr>
            <p:ph type="sldNum" sz="quarter" idx="12"/>
          </p:nvPr>
        </p:nvSpPr>
        <p:spPr/>
        <p:txBody>
          <a:bodyPr/>
          <a:lstStyle/>
          <a:p>
            <a:fld id="{7FC5A907-AC9D-40EE-ADC3-4DEAB180C3C1}" type="slidenum">
              <a:rPr lang="en-IN" smtClean="0"/>
              <a:t>‹#›</a:t>
            </a:fld>
            <a:endParaRPr lang="en-IN"/>
          </a:p>
        </p:txBody>
      </p:sp>
    </p:spTree>
    <p:extLst>
      <p:ext uri="{BB962C8B-B14F-4D97-AF65-F5344CB8AC3E}">
        <p14:creationId xmlns:p14="http://schemas.microsoft.com/office/powerpoint/2010/main" val="258680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F72BCB-8FC0-08BC-9181-A4A96B3BF5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B1EB577-0BE5-F4CC-6997-2B7AEFFD90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B4E589-C4D8-FA8B-A6A8-7EBEB23B38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BC6BF7-BC94-4945-9BF1-CDB8F2AF364C}" type="datetimeFigureOut">
              <a:rPr lang="en-IN" smtClean="0"/>
              <a:t>05-05-2026</a:t>
            </a:fld>
            <a:endParaRPr lang="en-IN"/>
          </a:p>
        </p:txBody>
      </p:sp>
      <p:sp>
        <p:nvSpPr>
          <p:cNvPr id="5" name="Footer Placeholder 4">
            <a:extLst>
              <a:ext uri="{FF2B5EF4-FFF2-40B4-BE49-F238E27FC236}">
                <a16:creationId xmlns:a16="http://schemas.microsoft.com/office/drawing/2014/main" id="{085BE356-94D0-1F54-BC19-02D0E22DCB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540E188-C0C7-AD99-241E-17FFEAD578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5A907-AC9D-40EE-ADC3-4DEAB180C3C1}" type="slidenum">
              <a:rPr lang="en-IN" smtClean="0"/>
              <a:t>‹#›</a:t>
            </a:fld>
            <a:endParaRPr lang="en-IN"/>
          </a:p>
        </p:txBody>
      </p:sp>
    </p:spTree>
    <p:extLst>
      <p:ext uri="{BB962C8B-B14F-4D97-AF65-F5344CB8AC3E}">
        <p14:creationId xmlns:p14="http://schemas.microsoft.com/office/powerpoint/2010/main" val="1156858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DE36A68-10C0-50F4-F449-962A633EC6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28838" y="530480"/>
            <a:ext cx="4991508" cy="3743631"/>
          </a:xfrm>
          <a:prstGeom prst="rect">
            <a:avLst/>
          </a:prstGeom>
        </p:spPr>
      </p:pic>
      <p:pic>
        <p:nvPicPr>
          <p:cNvPr id="7" name="Picture 6">
            <a:extLst>
              <a:ext uri="{FF2B5EF4-FFF2-40B4-BE49-F238E27FC236}">
                <a16:creationId xmlns:a16="http://schemas.microsoft.com/office/drawing/2014/main" id="{5E7C8760-C08B-9B49-ACC1-DF9CFA65B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968" y="530481"/>
            <a:ext cx="2807724" cy="3743632"/>
          </a:xfrm>
          <a:prstGeom prst="rect">
            <a:avLst/>
          </a:prstGeom>
        </p:spPr>
      </p:pic>
      <p:sp>
        <p:nvSpPr>
          <p:cNvPr id="2" name="TextBox 1">
            <a:extLst>
              <a:ext uri="{FF2B5EF4-FFF2-40B4-BE49-F238E27FC236}">
                <a16:creationId xmlns:a16="http://schemas.microsoft.com/office/drawing/2014/main" id="{FDB59335-A1F5-F4C6-D139-B868B4400756}"/>
              </a:ext>
            </a:extLst>
          </p:cNvPr>
          <p:cNvSpPr txBox="1"/>
          <p:nvPr/>
        </p:nvSpPr>
        <p:spPr>
          <a:xfrm>
            <a:off x="294968" y="4390373"/>
            <a:ext cx="7925378" cy="923330"/>
          </a:xfrm>
          <a:prstGeom prst="rect">
            <a:avLst/>
          </a:prstGeom>
          <a:noFill/>
          <a:ln w="25400">
            <a:solidFill>
              <a:schemeClr val="accent1"/>
            </a:solidFill>
          </a:ln>
        </p:spPr>
        <p:txBody>
          <a:bodyPr wrap="square" rtlCol="0">
            <a:spAutoFit/>
          </a:bodyPr>
          <a:lstStyle/>
          <a:p>
            <a:r>
              <a:rPr lang="en-IN" dirty="0"/>
              <a:t>On 5</a:t>
            </a:r>
            <a:r>
              <a:rPr lang="en-IN" baseline="30000" dirty="0"/>
              <a:t>th</a:t>
            </a:r>
            <a:r>
              <a:rPr lang="en-IN" dirty="0"/>
              <a:t> April, members of the Club celebrated Wedding Anniversary of Ln Dr Digamber Naik and Ln Mangala Naik. During this function, Ln Dr Digamber during this event, Ln Dr Digamber delivered talk on How to serve the needy</a:t>
            </a:r>
          </a:p>
        </p:txBody>
      </p:sp>
    </p:spTree>
    <p:extLst>
      <p:ext uri="{BB962C8B-B14F-4D97-AF65-F5344CB8AC3E}">
        <p14:creationId xmlns:p14="http://schemas.microsoft.com/office/powerpoint/2010/main" val="1289303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F1F72B-AA35-5283-38A4-366A9ABD0CB5}"/>
              </a:ext>
            </a:extLst>
          </p:cNvPr>
          <p:cNvPicPr>
            <a:picLocks noChangeAspect="1"/>
          </p:cNvPicPr>
          <p:nvPr/>
        </p:nvPicPr>
        <p:blipFill>
          <a:blip r:embed="rId2">
            <a:extLst>
              <a:ext uri="{28A0092B-C50C-407E-A947-70E740481C1C}">
                <a14:useLocalDpi xmlns:a14="http://schemas.microsoft.com/office/drawing/2010/main" val="0"/>
              </a:ext>
            </a:extLst>
          </a:blip>
          <a:srcRect b="46307"/>
          <a:stretch>
            <a:fillRect/>
          </a:stretch>
        </p:blipFill>
        <p:spPr>
          <a:xfrm>
            <a:off x="4996322" y="397079"/>
            <a:ext cx="3690784" cy="2642266"/>
          </a:xfrm>
          <a:prstGeom prst="rect">
            <a:avLst/>
          </a:prstGeom>
        </p:spPr>
      </p:pic>
      <p:pic>
        <p:nvPicPr>
          <p:cNvPr id="11" name="Picture 10">
            <a:extLst>
              <a:ext uri="{FF2B5EF4-FFF2-40B4-BE49-F238E27FC236}">
                <a16:creationId xmlns:a16="http://schemas.microsoft.com/office/drawing/2014/main" id="{CA250DEF-58A0-ACF2-CCD8-9F05E4532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600" y="397079"/>
            <a:ext cx="4537863" cy="3403397"/>
          </a:xfrm>
          <a:prstGeom prst="rect">
            <a:avLst/>
          </a:prstGeom>
        </p:spPr>
      </p:pic>
      <p:sp>
        <p:nvSpPr>
          <p:cNvPr id="2" name="TextBox 1">
            <a:extLst>
              <a:ext uri="{FF2B5EF4-FFF2-40B4-BE49-F238E27FC236}">
                <a16:creationId xmlns:a16="http://schemas.microsoft.com/office/drawing/2014/main" id="{C3FD5059-4F42-B4CC-4D69-EDC7EB994B76}"/>
              </a:ext>
            </a:extLst>
          </p:cNvPr>
          <p:cNvSpPr txBox="1"/>
          <p:nvPr/>
        </p:nvSpPr>
        <p:spPr>
          <a:xfrm>
            <a:off x="4996322" y="3132027"/>
            <a:ext cx="6921912" cy="646331"/>
          </a:xfrm>
          <a:prstGeom prst="rect">
            <a:avLst/>
          </a:prstGeom>
          <a:noFill/>
          <a:ln w="25400">
            <a:solidFill>
              <a:schemeClr val="accent1"/>
            </a:solidFill>
          </a:ln>
        </p:spPr>
        <p:txBody>
          <a:bodyPr wrap="square" rtlCol="0">
            <a:spAutoFit/>
          </a:bodyPr>
          <a:lstStyle/>
          <a:p>
            <a:r>
              <a:rPr lang="en-IN" dirty="0"/>
              <a:t>Registered, Participated and Motivated the committee of Lions Club of Mapusa Elite and also attended </a:t>
            </a:r>
            <a:r>
              <a:rPr lang="en-IN" dirty="0" err="1"/>
              <a:t>tiatra</a:t>
            </a:r>
            <a:r>
              <a:rPr lang="en-IN" dirty="0"/>
              <a:t>.</a:t>
            </a:r>
          </a:p>
        </p:txBody>
      </p:sp>
    </p:spTree>
    <p:extLst>
      <p:ext uri="{BB962C8B-B14F-4D97-AF65-F5344CB8AC3E}">
        <p14:creationId xmlns:p14="http://schemas.microsoft.com/office/powerpoint/2010/main" val="3263977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0904B81-30C2-19E2-E1A7-BDB63D6EC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550" y="3688274"/>
            <a:ext cx="4162119" cy="2785449"/>
          </a:xfrm>
          <a:prstGeom prst="rect">
            <a:avLst/>
          </a:prstGeom>
        </p:spPr>
      </p:pic>
      <p:pic>
        <p:nvPicPr>
          <p:cNvPr id="15" name="Picture 14">
            <a:extLst>
              <a:ext uri="{FF2B5EF4-FFF2-40B4-BE49-F238E27FC236}">
                <a16:creationId xmlns:a16="http://schemas.microsoft.com/office/drawing/2014/main" id="{E3EC602F-083A-84CF-384C-5D74199C9E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551" y="485569"/>
            <a:ext cx="4162119" cy="3121590"/>
          </a:xfrm>
          <a:prstGeom prst="rect">
            <a:avLst/>
          </a:prstGeom>
        </p:spPr>
      </p:pic>
      <p:sp>
        <p:nvSpPr>
          <p:cNvPr id="4" name="TextBox 3">
            <a:extLst>
              <a:ext uri="{FF2B5EF4-FFF2-40B4-BE49-F238E27FC236}">
                <a16:creationId xmlns:a16="http://schemas.microsoft.com/office/drawing/2014/main" id="{0A2A0ED6-9083-A625-B5BC-ACD55C8DFE97}"/>
              </a:ext>
            </a:extLst>
          </p:cNvPr>
          <p:cNvSpPr txBox="1"/>
          <p:nvPr/>
        </p:nvSpPr>
        <p:spPr>
          <a:xfrm>
            <a:off x="4691316" y="3145494"/>
            <a:ext cx="6921912" cy="646331"/>
          </a:xfrm>
          <a:prstGeom prst="rect">
            <a:avLst/>
          </a:prstGeom>
          <a:noFill/>
          <a:ln w="25400">
            <a:solidFill>
              <a:schemeClr val="accent1"/>
            </a:solidFill>
          </a:ln>
        </p:spPr>
        <p:txBody>
          <a:bodyPr wrap="square" rtlCol="0">
            <a:spAutoFit/>
          </a:bodyPr>
          <a:lstStyle/>
          <a:p>
            <a:r>
              <a:rPr lang="en-IN" dirty="0"/>
              <a:t>President was appointed in the Committee for District Conference and he participated in the meeting held for preparation of the conference </a:t>
            </a:r>
          </a:p>
        </p:txBody>
      </p:sp>
    </p:spTree>
    <p:extLst>
      <p:ext uri="{BB962C8B-B14F-4D97-AF65-F5344CB8AC3E}">
        <p14:creationId xmlns:p14="http://schemas.microsoft.com/office/powerpoint/2010/main" val="1425253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TotalTime>
  <Words>82</Words>
  <Application>Microsoft Office PowerPoint</Application>
  <PresentationFormat>Widescreen</PresentationFormat>
  <Paragraphs>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Deepak Kadkade</dc:creator>
  <cp:lastModifiedBy>Deepak Kadkade</cp:lastModifiedBy>
  <cp:revision>13</cp:revision>
  <dcterms:created xsi:type="dcterms:W3CDTF">2026-05-04T04:51:32Z</dcterms:created>
  <dcterms:modified xsi:type="dcterms:W3CDTF">2026-05-05T13:11:37Z</dcterms:modified>
</cp:coreProperties>
</file>