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8CC53-2904-DA5A-E147-610ADF6B2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B9A37-CAC6-F640-9470-F6A67522E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0D0F5-9AC4-9051-4872-5A3C6C3BC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81A53-0805-5A14-D107-2E7EFFFA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8BBE7-EB3A-11CA-5DB4-291744243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59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7697C-7AC7-FDDD-2C39-B63274A8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8CB49-D07C-53FF-05C0-46C1C54EE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76D32-B8AC-547E-75F5-AFDEB939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5C977-5D33-6DDE-20B7-4FEB91AE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0C979-9708-47C3-9FCF-A668BF43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87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907FC-AC20-7A5F-2B3A-68A6A1C73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BB0AB-31C4-8279-7704-91DB6252A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2D8BC-1BEF-C47C-0BBC-C204E53A5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3E34A-F486-4F32-3CB2-801A9B568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7EC71-264E-D49D-62F2-F71533FF1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97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22C94-0A1C-D1DB-C46A-B53D0D5E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86855-4B98-284F-55F4-AE8D0C7FB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65AD2-4396-D003-8414-59C5121A0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3391A-E420-87E5-3C68-0CDF614E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0F332-E852-D100-2A80-1B48E108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49EEF-DEAC-54E1-1D62-E92B639A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909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C66EE-6361-0F79-6D51-A91C47CA5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56A57-1C97-4E2F-DD46-8FE88B1A1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6B2B3-BA2A-C717-6DA2-3A5786CB6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917BC-BD65-C488-F364-CC9A7992D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0D4A65-A270-B666-47C6-CDD95FFFC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66EEDA-25BC-3EC5-D268-D0B5D46A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7570C2-E14B-2A09-667C-899088F6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24973A-B538-0E7B-424F-14A087E4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995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4820-B131-9C2E-FA74-9A9AA4888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82F06A-BE04-780A-CBA1-1C66F349B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F3FC2-06A9-E4A4-7149-6049610B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A1A96-CA7F-53FE-599C-8AF641AE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30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BD5A3-383A-CFDD-3416-CB61EFF57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71A42-1AA4-1D30-DA81-9B5B514FE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32F92-5148-19F5-57E2-8476808F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856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00D52-FA58-6403-61E6-A03FBAFB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AEDC8-9CE9-1B90-55DF-CF900463E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92821-A802-FC3A-3A00-56A166EAA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6D8EE-07E1-3CFF-814D-1EACDB73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C3226-7DD7-4FBD-7DFF-5EF73F8FB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D7C66-AE2F-8108-9B1B-8031A9594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268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388CB-6788-61E7-E8CD-95CE3C6F1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635140-0557-DE5E-C62E-0852895E5C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50F41-666A-0A43-AEA4-706BA8DA6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709564-9D6A-9DEF-C909-6DC14E2C9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B82D4-6D5E-9AA1-88E3-76705EFB9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2E9A4-8130-9F76-82EA-41BC5B941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730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5A415-C754-EE5A-0732-FC01ED6E9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CEBAB-989B-1B71-5190-9CB8E01E6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C615F-1F2A-52BD-725E-41B650896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ED9FF-700A-353D-FE7A-88394368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E1269-B1F1-72F4-D160-9F9A1269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634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97CB87-0B5D-C198-E950-39B012B3F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EB2282-0374-0993-1B4C-ABE3005F3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E7B37-C89C-3EA5-8C8B-42D098FF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CB86A-D3A9-686E-A00C-DF5DEB95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AD5A4-9090-6C6B-4F4E-AE704FD52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80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72BCB-8FC0-08BC-9181-A4A96B3B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EB577-0BE5-F4CC-6997-2B7AEFFD9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4E589-C4D8-FA8B-A6A8-7EBEB23B3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BE356-94D0-1F54-BC19-02D0E22DC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0E188-C0C7-AD99-241E-17FFEAD57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685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B17358-876A-F851-7C12-065C58B8C8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429445"/>
            <a:ext cx="4778226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0E943E-4AE0-8658-9F88-D0D5133F29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320" y="537600"/>
            <a:ext cx="2853517" cy="37903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CC914E-40B8-5227-997C-F82ED1872F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3944476"/>
            <a:ext cx="4778226" cy="27119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443255-CB4B-EC4D-0E72-4D7F1A1A2EE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001" y="537498"/>
            <a:ext cx="2842750" cy="37903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F02507-2D53-384B-D888-02D94C34230F}"/>
              </a:ext>
            </a:extLst>
          </p:cNvPr>
          <p:cNvSpPr txBox="1"/>
          <p:nvPr/>
        </p:nvSpPr>
        <p:spPr>
          <a:xfrm>
            <a:off x="5113320" y="4847304"/>
            <a:ext cx="6921912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On 24</a:t>
            </a:r>
            <a:r>
              <a:rPr lang="en-IN" baseline="30000" dirty="0"/>
              <a:t>th</a:t>
            </a:r>
            <a:r>
              <a:rPr lang="en-IN" dirty="0"/>
              <a:t> April, 10 members of the Club attended MJF Banquet Nite, in which the youngest MJF Member Kreesha was felicitated along with 10 MJF members from the Club</a:t>
            </a:r>
          </a:p>
        </p:txBody>
      </p:sp>
    </p:spTree>
    <p:extLst>
      <p:ext uri="{BB962C8B-B14F-4D97-AF65-F5344CB8AC3E}">
        <p14:creationId xmlns:p14="http://schemas.microsoft.com/office/powerpoint/2010/main" val="2524214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2A3646-4D37-2DB4-1D96-91060EA36F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" y="616973"/>
            <a:ext cx="2586793" cy="5225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D048F7-B779-0970-ED6F-DAA8FFFA6D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405" y="668592"/>
            <a:ext cx="2953364" cy="39378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61337E-4921-F811-2F55-B666925FCA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685" y="668592"/>
            <a:ext cx="2628900" cy="3505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766B87-C4D2-B6EE-D6A5-34F3FA870AC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589" y="668592"/>
            <a:ext cx="2248207" cy="39968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89CD33-6796-C3C4-A918-7927B4361B0B}"/>
              </a:ext>
            </a:extLst>
          </p:cNvPr>
          <p:cNvSpPr txBox="1"/>
          <p:nvPr/>
        </p:nvSpPr>
        <p:spPr>
          <a:xfrm>
            <a:off x="2774025" y="5727743"/>
            <a:ext cx="6921912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On 25</a:t>
            </a:r>
            <a:r>
              <a:rPr lang="en-IN" baseline="30000" dirty="0"/>
              <a:t>th</a:t>
            </a:r>
            <a:r>
              <a:rPr lang="en-IN" dirty="0"/>
              <a:t> April, 6 members of the Club attended District Conference of District 317B. President was felicitated for showing great performance during the year as “Outstanding President”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8AD03-9950-9F17-40E8-CFCC44A3649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425" y="4665405"/>
            <a:ext cx="2088328" cy="14109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036F83-6AE2-A0A8-C37C-C9B2B678DB5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684" y="3682545"/>
            <a:ext cx="2586793" cy="161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79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62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14</cp:revision>
  <dcterms:created xsi:type="dcterms:W3CDTF">2026-05-04T04:51:32Z</dcterms:created>
  <dcterms:modified xsi:type="dcterms:W3CDTF">2026-05-05T13:29:02Z</dcterms:modified>
</cp:coreProperties>
</file>