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8CC53-2904-DA5A-E147-610ADF6B2B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FB9A37-CAC6-F640-9470-F6A67522E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20D0F5-9AC4-9051-4872-5A3C6C3BC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81A53-0805-5A14-D107-2E7EFFFA9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28BBE7-EB3A-11CA-5DB4-291744243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3591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7697C-7AC7-FDDD-2C39-B63274A82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8CB49-D07C-53FF-05C0-46C1C54EE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76D32-B8AC-547E-75F5-AFDEB939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5C977-5D33-6DDE-20B7-4FEB91AED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0C979-9708-47C3-9FCF-A668BF43E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687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907FC-AC20-7A5F-2B3A-68A6A1C73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BBB0AB-31C4-8279-7704-91DB6252A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2D8BC-1BEF-C47C-0BBC-C204E53A5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3E34A-F486-4F32-3CB2-801A9B568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7EC71-264E-D49D-62F2-F71533FF1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97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22C94-0A1C-D1DB-C46A-B53D0D5E6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86855-4B98-284F-55F4-AE8D0C7FBE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65AD2-4396-D003-8414-59C5121A0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83391A-E420-87E5-3C68-0CDF614ED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90F332-E852-D100-2A80-1B48E1080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49EEF-DEAC-54E1-1D62-E92B639AD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9098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C66EE-6361-0F79-6D51-A91C47CA5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56A57-1C97-4E2F-DD46-8FE88B1A1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56B2B3-BA2A-C717-6DA2-3A5786CB6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6917BC-BD65-C488-F364-CC9A7992DA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0D4A65-A270-B666-47C6-CDD95FFFC8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66EEDA-25BC-3EC5-D268-D0B5D46A0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7570C2-E14B-2A09-667C-899088F62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24973A-B538-0E7B-424F-14A087E47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9958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54820-B131-9C2E-FA74-9A9AA4888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82F06A-BE04-780A-CBA1-1C66F349B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5F3FC2-06A9-E4A4-7149-6049610B9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CA1A96-CA7F-53FE-599C-8AF641AEE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1306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BD5A3-383A-CFDD-3416-CB61EFF57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71A42-1AA4-1D30-DA81-9B5B514FE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532F92-5148-19F5-57E2-8476808F1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8566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00D52-FA58-6403-61E6-A03FBAFB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AEDC8-9CE9-1B90-55DF-CF900463E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92821-A802-FC3A-3A00-56A166EAA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6D8EE-07E1-3CFF-814D-1EACDB73E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AC3226-7DD7-4FBD-7DFF-5EF73F8FB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D7C66-AE2F-8108-9B1B-8031A9594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2684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388CB-6788-61E7-E8CD-95CE3C6F1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635140-0557-DE5E-C62E-0852895E5C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50F41-666A-0A43-AEA4-706BA8DA6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709564-9D6A-9DEF-C909-6DC14E2C9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CB82D4-6D5E-9AA1-88E3-76705EFB9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82E9A4-8130-9F76-82EA-41BC5B941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7300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5A415-C754-EE5A-0732-FC01ED6E9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3CEBAB-989B-1B71-5190-9CB8E01E60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C615F-1F2A-52BD-725E-41B650896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ED9FF-700A-353D-FE7A-883943689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E1269-B1F1-72F4-D160-9F9A1269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634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97CB87-0B5D-C198-E950-39B012B3F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EB2282-0374-0993-1B4C-ABE3005F3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E7B37-C89C-3EA5-8C8B-42D098FFC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CB86A-D3A9-686E-A00C-DF5DEB95F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AD5A4-9090-6C6B-4F4E-AE704FD52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680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72BCB-8FC0-08BC-9181-A4A96B3B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EB577-0BE5-F4CC-6997-2B7AEFFD9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4E589-C4D8-FA8B-A6A8-7EBEB23B3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BE356-94D0-1F54-BC19-02D0E22DC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0E188-C0C7-AD99-241E-17FFEAD578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6858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3705096-7333-7FE7-CF08-9DCB9FC27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5" y="3537153"/>
            <a:ext cx="4035659" cy="3026745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9D1385-830A-FCDF-13E2-A33C481004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1" y="402255"/>
            <a:ext cx="4035659" cy="30267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549104-5BAD-21DA-302A-D1E76449D6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806" y="3537153"/>
            <a:ext cx="3861382" cy="29939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C5F5EF-17E9-8836-117C-490CE2FB5991}"/>
              </a:ext>
            </a:extLst>
          </p:cNvPr>
          <p:cNvSpPr txBox="1"/>
          <p:nvPr/>
        </p:nvSpPr>
        <p:spPr>
          <a:xfrm>
            <a:off x="4466544" y="1592461"/>
            <a:ext cx="7479650" cy="6463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/>
              <a:t>President attended 75</a:t>
            </a:r>
            <a:r>
              <a:rPr lang="en-IN" baseline="30000" dirty="0"/>
              <a:t>th</a:t>
            </a:r>
            <a:r>
              <a:rPr lang="en-IN" dirty="0"/>
              <a:t> Birthday Celebration of President of Lions Club of </a:t>
            </a:r>
            <a:r>
              <a:rPr lang="en-IN" dirty="0" err="1"/>
              <a:t>Porvorim</a:t>
            </a:r>
            <a:r>
              <a:rPr lang="en-IN" dirty="0"/>
              <a:t> Ln Patel along with members on 11</a:t>
            </a:r>
            <a:r>
              <a:rPr lang="en-IN" baseline="30000" dirty="0"/>
              <a:t>th</a:t>
            </a:r>
            <a:r>
              <a:rPr lang="en-IN" dirty="0"/>
              <a:t> April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14155F-757C-A41F-E670-F9B3D9CA479F}"/>
              </a:ext>
            </a:extLst>
          </p:cNvPr>
          <p:cNvSpPr txBox="1"/>
          <p:nvPr/>
        </p:nvSpPr>
        <p:spPr>
          <a:xfrm>
            <a:off x="8222463" y="4296043"/>
            <a:ext cx="3861382" cy="1200329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/>
              <a:t>President, Treasurer Ln Sharmila along with members Ln Prashant and Ln Jyotsna attended Region 2 Region Meet at Paroda, Qupem on 17</a:t>
            </a:r>
            <a:r>
              <a:rPr lang="en-IN" baseline="30000" dirty="0"/>
              <a:t>th</a:t>
            </a:r>
            <a:r>
              <a:rPr lang="en-IN" dirty="0"/>
              <a:t> April </a:t>
            </a:r>
          </a:p>
        </p:txBody>
      </p:sp>
    </p:spTree>
    <p:extLst>
      <p:ext uri="{BB962C8B-B14F-4D97-AF65-F5344CB8AC3E}">
        <p14:creationId xmlns:p14="http://schemas.microsoft.com/office/powerpoint/2010/main" val="2349630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810C35-FD12-DF15-EE7E-ED30C4E74C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30" y="267929"/>
            <a:ext cx="4355692" cy="32667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684B14-67C3-AD27-44F9-461C40367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29" y="3645310"/>
            <a:ext cx="4355692" cy="29447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F287FC-5FEA-E699-91EE-F4D144819C1B}"/>
              </a:ext>
            </a:extLst>
          </p:cNvPr>
          <p:cNvSpPr txBox="1"/>
          <p:nvPr/>
        </p:nvSpPr>
        <p:spPr>
          <a:xfrm>
            <a:off x="4955458" y="1406013"/>
            <a:ext cx="6921912" cy="6463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/>
              <a:t>President and Members attended the Installation of Charter President of New Club – Lion Club of Green Meadows  School, Nagao on 4</a:t>
            </a:r>
            <a:r>
              <a:rPr lang="en-IN" baseline="30000" dirty="0"/>
              <a:t>th</a:t>
            </a:r>
            <a:r>
              <a:rPr lang="en-IN" dirty="0"/>
              <a:t> April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21EB4E-8EA1-7CB1-A84F-16A07677C96D}"/>
              </a:ext>
            </a:extLst>
          </p:cNvPr>
          <p:cNvSpPr txBox="1"/>
          <p:nvPr/>
        </p:nvSpPr>
        <p:spPr>
          <a:xfrm>
            <a:off x="4955458" y="4976421"/>
            <a:ext cx="6921912" cy="6463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/>
              <a:t>President attended Golden Jubilee Celebration of Lions Club of Kumta On 2</a:t>
            </a:r>
            <a:r>
              <a:rPr lang="en-IN" baseline="30000" dirty="0"/>
              <a:t>nd</a:t>
            </a:r>
            <a:r>
              <a:rPr lang="en-IN" dirty="0"/>
              <a:t> May 2026</a:t>
            </a:r>
          </a:p>
        </p:txBody>
      </p:sp>
    </p:spTree>
    <p:extLst>
      <p:ext uri="{BB962C8B-B14F-4D97-AF65-F5344CB8AC3E}">
        <p14:creationId xmlns:p14="http://schemas.microsoft.com/office/powerpoint/2010/main" val="742493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83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Deepak Kadkade</dc:creator>
  <cp:lastModifiedBy>Deepak Kadkade</cp:lastModifiedBy>
  <cp:revision>13</cp:revision>
  <dcterms:created xsi:type="dcterms:W3CDTF">2026-05-04T04:51:32Z</dcterms:created>
  <dcterms:modified xsi:type="dcterms:W3CDTF">2026-05-05T13:09:31Z</dcterms:modified>
</cp:coreProperties>
</file>