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8CC53-2904-DA5A-E147-610ADF6B2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B9A37-CAC6-F640-9470-F6A67522E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0D0F5-9AC4-9051-4872-5A3C6C3BC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81A53-0805-5A14-D107-2E7EFFFA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8BBE7-EB3A-11CA-5DB4-291744243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359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7697C-7AC7-FDDD-2C39-B63274A8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8CB49-D07C-53FF-05C0-46C1C54EE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76D32-B8AC-547E-75F5-AFDEB939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5C977-5D33-6DDE-20B7-4FEB91AED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0C979-9708-47C3-9FCF-A668BF43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87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907FC-AC20-7A5F-2B3A-68A6A1C73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BB0AB-31C4-8279-7704-91DB6252A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2D8BC-1BEF-C47C-0BBC-C204E53A5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3E34A-F486-4F32-3CB2-801A9B568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7EC71-264E-D49D-62F2-F71533FF1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97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22C94-0A1C-D1DB-C46A-B53D0D5E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86855-4B98-284F-55F4-AE8D0C7FB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65AD2-4396-D003-8414-59C5121A0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3391A-E420-87E5-3C68-0CDF614E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0F332-E852-D100-2A80-1B48E1080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49EEF-DEAC-54E1-1D62-E92B639A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909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C66EE-6361-0F79-6D51-A91C47CA5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56A57-1C97-4E2F-DD46-8FE88B1A1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6B2B3-BA2A-C717-6DA2-3A5786CB6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917BC-BD65-C488-F364-CC9A7992D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0D4A65-A270-B666-47C6-CDD95FFFC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66EEDA-25BC-3EC5-D268-D0B5D46A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7570C2-E14B-2A09-667C-899088F6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24973A-B538-0E7B-424F-14A087E4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995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4820-B131-9C2E-FA74-9A9AA4888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82F06A-BE04-780A-CBA1-1C66F349B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5F3FC2-06A9-E4A4-7149-6049610B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A1A96-CA7F-53FE-599C-8AF641AEE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30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BD5A3-383A-CFDD-3416-CB61EFF57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71A42-1AA4-1D30-DA81-9B5B514FE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32F92-5148-19F5-57E2-8476808F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856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00D52-FA58-6403-61E6-A03FBAFB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AEDC8-9CE9-1B90-55DF-CF900463E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92821-A802-FC3A-3A00-56A166EAA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6D8EE-07E1-3CFF-814D-1EACDB73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C3226-7DD7-4FBD-7DFF-5EF73F8FB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D7C66-AE2F-8108-9B1B-8031A9594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2684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388CB-6788-61E7-E8CD-95CE3C6F1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635140-0557-DE5E-C62E-0852895E5C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50F41-666A-0A43-AEA4-706BA8DA6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709564-9D6A-9DEF-C909-6DC14E2C9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B82D4-6D5E-9AA1-88E3-76705EFB9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2E9A4-8130-9F76-82EA-41BC5B941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730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5A415-C754-EE5A-0732-FC01ED6E9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CEBAB-989B-1B71-5190-9CB8E01E6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C615F-1F2A-52BD-725E-41B650896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ED9FF-700A-353D-FE7A-883943689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E1269-B1F1-72F4-D160-9F9A1269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634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97CB87-0B5D-C198-E950-39B012B3F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EB2282-0374-0993-1B4C-ABE3005F3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E7B37-C89C-3EA5-8C8B-42D098FF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CB86A-D3A9-686E-A00C-DF5DEB95F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AD5A4-9090-6C6B-4F4E-AE704FD52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80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72BCB-8FC0-08BC-9181-A4A96B3B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EB577-0BE5-F4CC-6997-2B7AEFFD9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4E589-C4D8-FA8B-A6A8-7EBEB23B3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C6BF7-BC94-4945-9BF1-CDB8F2AF364C}" type="datetimeFigureOut">
              <a:rPr lang="en-IN" smtClean="0"/>
              <a:t>05-05-2026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BE356-94D0-1F54-BC19-02D0E22DC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0E188-C0C7-AD99-241E-17FFEAD57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5A907-AC9D-40EE-ADC3-4DEAB180C3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6858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F30C4CE-20E1-79C1-7420-3340F8943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05" y="3897305"/>
            <a:ext cx="3576059" cy="27726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5213BB-A55A-5CE1-180E-D680A1DDE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18" y="3999270"/>
            <a:ext cx="3906106" cy="27726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64D8D3-0C7F-75B2-7973-968F13B84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04" y="1022117"/>
            <a:ext cx="3861382" cy="2772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B6097F-5C81-4B48-C0FF-F3B086D114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05" y="103622"/>
            <a:ext cx="2768395" cy="36911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B8DA51-E74C-0A7D-CC1B-C0B47319ADE3}"/>
              </a:ext>
            </a:extLst>
          </p:cNvPr>
          <p:cNvSpPr txBox="1"/>
          <p:nvPr/>
        </p:nvSpPr>
        <p:spPr>
          <a:xfrm>
            <a:off x="7107118" y="1302887"/>
            <a:ext cx="4863177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Attended Zone Social of Zone 1- Region 1 on 12</a:t>
            </a:r>
            <a:r>
              <a:rPr lang="en-IN" baseline="30000" dirty="0"/>
              <a:t>th</a:t>
            </a:r>
            <a:r>
              <a:rPr lang="en-IN" dirty="0"/>
              <a:t> April at Cozy Woods Hill Resort, </a:t>
            </a:r>
            <a:r>
              <a:rPr lang="en-IN" dirty="0" err="1"/>
              <a:t>Carambolim</a:t>
            </a:r>
            <a:r>
              <a:rPr lang="en-IN" dirty="0"/>
              <a:t>, Old Goa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B25BA-5741-536A-AB0B-93B0A3CB1DFB}"/>
              </a:ext>
            </a:extLst>
          </p:cNvPr>
          <p:cNvSpPr txBox="1"/>
          <p:nvPr/>
        </p:nvSpPr>
        <p:spPr>
          <a:xfrm>
            <a:off x="7887956" y="4739287"/>
            <a:ext cx="4176226" cy="120032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President Ln Deepak Tilve was awarded with special prize by Zone Chairman for wearing colour of celebratory colour of the zone </a:t>
            </a:r>
          </a:p>
        </p:txBody>
      </p:sp>
    </p:spTree>
    <p:extLst>
      <p:ext uri="{BB962C8B-B14F-4D97-AF65-F5344CB8AC3E}">
        <p14:creationId xmlns:p14="http://schemas.microsoft.com/office/powerpoint/2010/main" val="3220914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073827-D9AF-92E7-F809-84941CCF21D9}"/>
              </a:ext>
            </a:extLst>
          </p:cNvPr>
          <p:cNvSpPr txBox="1"/>
          <p:nvPr/>
        </p:nvSpPr>
        <p:spPr>
          <a:xfrm>
            <a:off x="6096000" y="1643250"/>
            <a:ext cx="5850194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On 30</a:t>
            </a:r>
            <a:r>
              <a:rPr lang="en-IN" baseline="30000" dirty="0"/>
              <a:t>th</a:t>
            </a:r>
            <a:r>
              <a:rPr lang="en-IN" dirty="0"/>
              <a:t> April, President attended Zone Social of Zone 5 at Preeti International and won the first place at Singing Competition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897A93A-8AF2-A073-F2DF-60C1212EA3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F3FA61DF-8943-2DFB-F346-F994C4BFB5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0CD0DE-4FAE-AC17-A598-F39CBFB65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6" y="351434"/>
            <a:ext cx="5744954" cy="32299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DCA131-17DE-FFF7-599A-1E1427142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6" y="3733800"/>
            <a:ext cx="5697794" cy="28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87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64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13</cp:revision>
  <dcterms:created xsi:type="dcterms:W3CDTF">2026-05-04T04:51:32Z</dcterms:created>
  <dcterms:modified xsi:type="dcterms:W3CDTF">2026-05-05T12:18:50Z</dcterms:modified>
</cp:coreProperties>
</file>