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65" r:id="rId3"/>
    <p:sldId id="257" r:id="rId4"/>
    <p:sldId id="258" r:id="rId5"/>
    <p:sldId id="267" r:id="rId6"/>
    <p:sldId id="259" r:id="rId7"/>
    <p:sldId id="261" r:id="rId8"/>
    <p:sldId id="262" r:id="rId9"/>
    <p:sldId id="263" r:id="rId10"/>
    <p:sldId id="264" r:id="rId11"/>
    <p:sldId id="269"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AD1C3-BA82-AE5B-206A-F0CA74ABDB9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7893E4D1-CC1B-CCC2-619C-4C7FD8F84A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B0DDC46B-F971-570C-6DEF-308D2BA5A89A}"/>
              </a:ext>
            </a:extLst>
          </p:cNvPr>
          <p:cNvSpPr>
            <a:spLocks noGrp="1"/>
          </p:cNvSpPr>
          <p:nvPr>
            <p:ph type="dt" sz="half" idx="10"/>
          </p:nvPr>
        </p:nvSpPr>
        <p:spPr/>
        <p:txBody>
          <a:bodyPr/>
          <a:lstStyle/>
          <a:p>
            <a:fld id="{72E1223B-E8E4-4133-BAEE-2E1A25869317}" type="datetimeFigureOut">
              <a:rPr lang="en-IN" smtClean="0"/>
              <a:t>05-05-2026</a:t>
            </a:fld>
            <a:endParaRPr lang="en-IN"/>
          </a:p>
        </p:txBody>
      </p:sp>
      <p:sp>
        <p:nvSpPr>
          <p:cNvPr id="5" name="Footer Placeholder 4">
            <a:extLst>
              <a:ext uri="{FF2B5EF4-FFF2-40B4-BE49-F238E27FC236}">
                <a16:creationId xmlns:a16="http://schemas.microsoft.com/office/drawing/2014/main" id="{CB5A19B2-2A22-3004-F208-5BFD097086D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A809F66-A924-14F3-9F0D-F748B355D6D4}"/>
              </a:ext>
            </a:extLst>
          </p:cNvPr>
          <p:cNvSpPr>
            <a:spLocks noGrp="1"/>
          </p:cNvSpPr>
          <p:nvPr>
            <p:ph type="sldNum" sz="quarter" idx="12"/>
          </p:nvPr>
        </p:nvSpPr>
        <p:spPr/>
        <p:txBody>
          <a:bodyPr/>
          <a:lstStyle/>
          <a:p>
            <a:fld id="{FC4081D0-C12F-481C-BFF2-3CDC66301185}" type="slidenum">
              <a:rPr lang="en-IN" smtClean="0"/>
              <a:t>‹#›</a:t>
            </a:fld>
            <a:endParaRPr lang="en-IN"/>
          </a:p>
        </p:txBody>
      </p:sp>
    </p:spTree>
    <p:extLst>
      <p:ext uri="{BB962C8B-B14F-4D97-AF65-F5344CB8AC3E}">
        <p14:creationId xmlns:p14="http://schemas.microsoft.com/office/powerpoint/2010/main" val="16600691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F205D-0B53-7C99-2BB4-136B08B8378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FA2F9F9-B704-8DE2-612E-1D88BFC7D6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00443DE-5A18-BC45-D735-139CC499456F}"/>
              </a:ext>
            </a:extLst>
          </p:cNvPr>
          <p:cNvSpPr>
            <a:spLocks noGrp="1"/>
          </p:cNvSpPr>
          <p:nvPr>
            <p:ph type="dt" sz="half" idx="10"/>
          </p:nvPr>
        </p:nvSpPr>
        <p:spPr/>
        <p:txBody>
          <a:bodyPr/>
          <a:lstStyle/>
          <a:p>
            <a:fld id="{72E1223B-E8E4-4133-BAEE-2E1A25869317}" type="datetimeFigureOut">
              <a:rPr lang="en-IN" smtClean="0"/>
              <a:t>05-05-2026</a:t>
            </a:fld>
            <a:endParaRPr lang="en-IN"/>
          </a:p>
        </p:txBody>
      </p:sp>
      <p:sp>
        <p:nvSpPr>
          <p:cNvPr id="5" name="Footer Placeholder 4">
            <a:extLst>
              <a:ext uri="{FF2B5EF4-FFF2-40B4-BE49-F238E27FC236}">
                <a16:creationId xmlns:a16="http://schemas.microsoft.com/office/drawing/2014/main" id="{9428222E-559B-A05F-C147-8F6909A10CA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FB05059-1DB1-0573-37EA-5E3225842667}"/>
              </a:ext>
            </a:extLst>
          </p:cNvPr>
          <p:cNvSpPr>
            <a:spLocks noGrp="1"/>
          </p:cNvSpPr>
          <p:nvPr>
            <p:ph type="sldNum" sz="quarter" idx="12"/>
          </p:nvPr>
        </p:nvSpPr>
        <p:spPr/>
        <p:txBody>
          <a:bodyPr/>
          <a:lstStyle/>
          <a:p>
            <a:fld id="{FC4081D0-C12F-481C-BFF2-3CDC66301185}" type="slidenum">
              <a:rPr lang="en-IN" smtClean="0"/>
              <a:t>‹#›</a:t>
            </a:fld>
            <a:endParaRPr lang="en-IN"/>
          </a:p>
        </p:txBody>
      </p:sp>
    </p:spTree>
    <p:extLst>
      <p:ext uri="{BB962C8B-B14F-4D97-AF65-F5344CB8AC3E}">
        <p14:creationId xmlns:p14="http://schemas.microsoft.com/office/powerpoint/2010/main" val="485434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FADCB-6373-8D88-C5BE-982B0665AD2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DE098013-A1A8-8843-284C-CBFA669C7F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FDD126B-5859-263B-BEE8-0FB3770B6971}"/>
              </a:ext>
            </a:extLst>
          </p:cNvPr>
          <p:cNvSpPr>
            <a:spLocks noGrp="1"/>
          </p:cNvSpPr>
          <p:nvPr>
            <p:ph type="dt" sz="half" idx="10"/>
          </p:nvPr>
        </p:nvSpPr>
        <p:spPr/>
        <p:txBody>
          <a:bodyPr/>
          <a:lstStyle/>
          <a:p>
            <a:fld id="{72E1223B-E8E4-4133-BAEE-2E1A25869317}" type="datetimeFigureOut">
              <a:rPr lang="en-IN" smtClean="0"/>
              <a:t>05-05-2026</a:t>
            </a:fld>
            <a:endParaRPr lang="en-IN"/>
          </a:p>
        </p:txBody>
      </p:sp>
      <p:sp>
        <p:nvSpPr>
          <p:cNvPr id="5" name="Footer Placeholder 4">
            <a:extLst>
              <a:ext uri="{FF2B5EF4-FFF2-40B4-BE49-F238E27FC236}">
                <a16:creationId xmlns:a16="http://schemas.microsoft.com/office/drawing/2014/main" id="{EE5E875A-AB4F-05AB-9922-053A7861C89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FA94474-DC9D-8A0D-8081-E1E97C589B40}"/>
              </a:ext>
            </a:extLst>
          </p:cNvPr>
          <p:cNvSpPr>
            <a:spLocks noGrp="1"/>
          </p:cNvSpPr>
          <p:nvPr>
            <p:ph type="sldNum" sz="quarter" idx="12"/>
          </p:nvPr>
        </p:nvSpPr>
        <p:spPr/>
        <p:txBody>
          <a:bodyPr/>
          <a:lstStyle/>
          <a:p>
            <a:fld id="{FC4081D0-C12F-481C-BFF2-3CDC66301185}" type="slidenum">
              <a:rPr lang="en-IN" smtClean="0"/>
              <a:t>‹#›</a:t>
            </a:fld>
            <a:endParaRPr lang="en-IN"/>
          </a:p>
        </p:txBody>
      </p:sp>
    </p:spTree>
    <p:extLst>
      <p:ext uri="{BB962C8B-B14F-4D97-AF65-F5344CB8AC3E}">
        <p14:creationId xmlns:p14="http://schemas.microsoft.com/office/powerpoint/2010/main" val="2343691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09700-7BAA-1F97-F86E-304D121CE01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EE29BCA-7737-1D2A-514E-FAC99ED273D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007BD58-6E5C-8D45-E344-AC0352189A1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0C1281D-86EE-0247-D317-421F07E83BFB}"/>
              </a:ext>
            </a:extLst>
          </p:cNvPr>
          <p:cNvSpPr>
            <a:spLocks noGrp="1"/>
          </p:cNvSpPr>
          <p:nvPr>
            <p:ph type="dt" sz="half" idx="10"/>
          </p:nvPr>
        </p:nvSpPr>
        <p:spPr/>
        <p:txBody>
          <a:bodyPr/>
          <a:lstStyle/>
          <a:p>
            <a:fld id="{72E1223B-E8E4-4133-BAEE-2E1A25869317}" type="datetimeFigureOut">
              <a:rPr lang="en-IN" smtClean="0"/>
              <a:t>05-05-2026</a:t>
            </a:fld>
            <a:endParaRPr lang="en-IN"/>
          </a:p>
        </p:txBody>
      </p:sp>
      <p:sp>
        <p:nvSpPr>
          <p:cNvPr id="6" name="Footer Placeholder 5">
            <a:extLst>
              <a:ext uri="{FF2B5EF4-FFF2-40B4-BE49-F238E27FC236}">
                <a16:creationId xmlns:a16="http://schemas.microsoft.com/office/drawing/2014/main" id="{B267F444-014D-2E72-7EDD-A87BBDE2D5B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F952496-F69F-D193-CF34-657FC7D514E4}"/>
              </a:ext>
            </a:extLst>
          </p:cNvPr>
          <p:cNvSpPr>
            <a:spLocks noGrp="1"/>
          </p:cNvSpPr>
          <p:nvPr>
            <p:ph type="sldNum" sz="quarter" idx="12"/>
          </p:nvPr>
        </p:nvSpPr>
        <p:spPr/>
        <p:txBody>
          <a:bodyPr/>
          <a:lstStyle/>
          <a:p>
            <a:fld id="{FC4081D0-C12F-481C-BFF2-3CDC66301185}" type="slidenum">
              <a:rPr lang="en-IN" smtClean="0"/>
              <a:t>‹#›</a:t>
            </a:fld>
            <a:endParaRPr lang="en-IN"/>
          </a:p>
        </p:txBody>
      </p:sp>
    </p:spTree>
    <p:extLst>
      <p:ext uri="{BB962C8B-B14F-4D97-AF65-F5344CB8AC3E}">
        <p14:creationId xmlns:p14="http://schemas.microsoft.com/office/powerpoint/2010/main" val="2858423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2DC9E-C018-27D0-2730-1ADDE44562EB}"/>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77AC797-3FA0-6BB1-24B9-072AB03926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0FDEABF-23C8-7373-B35D-F37DD4FBFE0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6FE407F9-B4C5-C773-FFED-F4FA4ECCAD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CEA86D8-83A0-644C-9608-DCB5B4110C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29E2DF2E-6220-D439-EF42-9576E7F98106}"/>
              </a:ext>
            </a:extLst>
          </p:cNvPr>
          <p:cNvSpPr>
            <a:spLocks noGrp="1"/>
          </p:cNvSpPr>
          <p:nvPr>
            <p:ph type="dt" sz="half" idx="10"/>
          </p:nvPr>
        </p:nvSpPr>
        <p:spPr/>
        <p:txBody>
          <a:bodyPr/>
          <a:lstStyle/>
          <a:p>
            <a:fld id="{72E1223B-E8E4-4133-BAEE-2E1A25869317}" type="datetimeFigureOut">
              <a:rPr lang="en-IN" smtClean="0"/>
              <a:t>05-05-2026</a:t>
            </a:fld>
            <a:endParaRPr lang="en-IN"/>
          </a:p>
        </p:txBody>
      </p:sp>
      <p:sp>
        <p:nvSpPr>
          <p:cNvPr id="8" name="Footer Placeholder 7">
            <a:extLst>
              <a:ext uri="{FF2B5EF4-FFF2-40B4-BE49-F238E27FC236}">
                <a16:creationId xmlns:a16="http://schemas.microsoft.com/office/drawing/2014/main" id="{D361A1CA-D882-AC72-F1A8-63120629F20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3A791919-57E5-25C2-4D5C-1604EA300972}"/>
              </a:ext>
            </a:extLst>
          </p:cNvPr>
          <p:cNvSpPr>
            <a:spLocks noGrp="1"/>
          </p:cNvSpPr>
          <p:nvPr>
            <p:ph type="sldNum" sz="quarter" idx="12"/>
          </p:nvPr>
        </p:nvSpPr>
        <p:spPr/>
        <p:txBody>
          <a:bodyPr/>
          <a:lstStyle/>
          <a:p>
            <a:fld id="{FC4081D0-C12F-481C-BFF2-3CDC66301185}" type="slidenum">
              <a:rPr lang="en-IN" smtClean="0"/>
              <a:t>‹#›</a:t>
            </a:fld>
            <a:endParaRPr lang="en-IN"/>
          </a:p>
        </p:txBody>
      </p:sp>
    </p:spTree>
    <p:extLst>
      <p:ext uri="{BB962C8B-B14F-4D97-AF65-F5344CB8AC3E}">
        <p14:creationId xmlns:p14="http://schemas.microsoft.com/office/powerpoint/2010/main" val="540002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B5B3A-1322-C287-4D75-34E3FC00385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97B5D7DC-3304-43C0-FC92-B3ECF5BB7D75}"/>
              </a:ext>
            </a:extLst>
          </p:cNvPr>
          <p:cNvSpPr>
            <a:spLocks noGrp="1"/>
          </p:cNvSpPr>
          <p:nvPr>
            <p:ph type="dt" sz="half" idx="10"/>
          </p:nvPr>
        </p:nvSpPr>
        <p:spPr/>
        <p:txBody>
          <a:bodyPr/>
          <a:lstStyle/>
          <a:p>
            <a:fld id="{72E1223B-E8E4-4133-BAEE-2E1A25869317}" type="datetimeFigureOut">
              <a:rPr lang="en-IN" smtClean="0"/>
              <a:t>05-05-2026</a:t>
            </a:fld>
            <a:endParaRPr lang="en-IN"/>
          </a:p>
        </p:txBody>
      </p:sp>
      <p:sp>
        <p:nvSpPr>
          <p:cNvPr id="4" name="Footer Placeholder 3">
            <a:extLst>
              <a:ext uri="{FF2B5EF4-FFF2-40B4-BE49-F238E27FC236}">
                <a16:creationId xmlns:a16="http://schemas.microsoft.com/office/drawing/2014/main" id="{0A1DDBB0-CC45-E985-8608-442597E57250}"/>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7203B6D8-5EA2-9A3E-8319-2B79826FFDB2}"/>
              </a:ext>
            </a:extLst>
          </p:cNvPr>
          <p:cNvSpPr>
            <a:spLocks noGrp="1"/>
          </p:cNvSpPr>
          <p:nvPr>
            <p:ph type="sldNum" sz="quarter" idx="12"/>
          </p:nvPr>
        </p:nvSpPr>
        <p:spPr/>
        <p:txBody>
          <a:bodyPr/>
          <a:lstStyle/>
          <a:p>
            <a:fld id="{FC4081D0-C12F-481C-BFF2-3CDC66301185}" type="slidenum">
              <a:rPr lang="en-IN" smtClean="0"/>
              <a:t>‹#›</a:t>
            </a:fld>
            <a:endParaRPr lang="en-IN"/>
          </a:p>
        </p:txBody>
      </p:sp>
    </p:spTree>
    <p:extLst>
      <p:ext uri="{BB962C8B-B14F-4D97-AF65-F5344CB8AC3E}">
        <p14:creationId xmlns:p14="http://schemas.microsoft.com/office/powerpoint/2010/main" val="2238778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AD446C-5387-DF5B-6601-4946E3D43A73}"/>
              </a:ext>
            </a:extLst>
          </p:cNvPr>
          <p:cNvSpPr>
            <a:spLocks noGrp="1"/>
          </p:cNvSpPr>
          <p:nvPr>
            <p:ph type="dt" sz="half" idx="10"/>
          </p:nvPr>
        </p:nvSpPr>
        <p:spPr/>
        <p:txBody>
          <a:bodyPr/>
          <a:lstStyle/>
          <a:p>
            <a:fld id="{72E1223B-E8E4-4133-BAEE-2E1A25869317}" type="datetimeFigureOut">
              <a:rPr lang="en-IN" smtClean="0"/>
              <a:t>05-05-2026</a:t>
            </a:fld>
            <a:endParaRPr lang="en-IN"/>
          </a:p>
        </p:txBody>
      </p:sp>
      <p:sp>
        <p:nvSpPr>
          <p:cNvPr id="3" name="Footer Placeholder 2">
            <a:extLst>
              <a:ext uri="{FF2B5EF4-FFF2-40B4-BE49-F238E27FC236}">
                <a16:creationId xmlns:a16="http://schemas.microsoft.com/office/drawing/2014/main" id="{25215250-69C2-C64A-D76E-EAE42270EBA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F22DEFBB-1492-53F1-037D-0CE942BBD262}"/>
              </a:ext>
            </a:extLst>
          </p:cNvPr>
          <p:cNvSpPr>
            <a:spLocks noGrp="1"/>
          </p:cNvSpPr>
          <p:nvPr>
            <p:ph type="sldNum" sz="quarter" idx="12"/>
          </p:nvPr>
        </p:nvSpPr>
        <p:spPr/>
        <p:txBody>
          <a:bodyPr/>
          <a:lstStyle/>
          <a:p>
            <a:fld id="{FC4081D0-C12F-481C-BFF2-3CDC66301185}" type="slidenum">
              <a:rPr lang="en-IN" smtClean="0"/>
              <a:t>‹#›</a:t>
            </a:fld>
            <a:endParaRPr lang="en-IN"/>
          </a:p>
        </p:txBody>
      </p:sp>
    </p:spTree>
    <p:extLst>
      <p:ext uri="{BB962C8B-B14F-4D97-AF65-F5344CB8AC3E}">
        <p14:creationId xmlns:p14="http://schemas.microsoft.com/office/powerpoint/2010/main" val="1129435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00255-A5EA-74D3-678E-DED1AE3D79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F28D624B-C511-4332-F7CA-B537D4E9FA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E0AF245-5D27-B6A5-DB32-F3F6058777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8339C2-1BF5-CBD1-40E6-8A2ADA6B38F2}"/>
              </a:ext>
            </a:extLst>
          </p:cNvPr>
          <p:cNvSpPr>
            <a:spLocks noGrp="1"/>
          </p:cNvSpPr>
          <p:nvPr>
            <p:ph type="dt" sz="half" idx="10"/>
          </p:nvPr>
        </p:nvSpPr>
        <p:spPr/>
        <p:txBody>
          <a:bodyPr/>
          <a:lstStyle/>
          <a:p>
            <a:fld id="{72E1223B-E8E4-4133-BAEE-2E1A25869317}" type="datetimeFigureOut">
              <a:rPr lang="en-IN" smtClean="0"/>
              <a:t>05-05-2026</a:t>
            </a:fld>
            <a:endParaRPr lang="en-IN"/>
          </a:p>
        </p:txBody>
      </p:sp>
      <p:sp>
        <p:nvSpPr>
          <p:cNvPr id="6" name="Footer Placeholder 5">
            <a:extLst>
              <a:ext uri="{FF2B5EF4-FFF2-40B4-BE49-F238E27FC236}">
                <a16:creationId xmlns:a16="http://schemas.microsoft.com/office/drawing/2014/main" id="{5C3E93D5-F7E1-847D-8D11-9AF4230F7CE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3760F8F-7EB6-2FD5-51B6-A1557F5BB42B}"/>
              </a:ext>
            </a:extLst>
          </p:cNvPr>
          <p:cNvSpPr>
            <a:spLocks noGrp="1"/>
          </p:cNvSpPr>
          <p:nvPr>
            <p:ph type="sldNum" sz="quarter" idx="12"/>
          </p:nvPr>
        </p:nvSpPr>
        <p:spPr/>
        <p:txBody>
          <a:bodyPr/>
          <a:lstStyle/>
          <a:p>
            <a:fld id="{FC4081D0-C12F-481C-BFF2-3CDC66301185}" type="slidenum">
              <a:rPr lang="en-IN" smtClean="0"/>
              <a:t>‹#›</a:t>
            </a:fld>
            <a:endParaRPr lang="en-IN"/>
          </a:p>
        </p:txBody>
      </p:sp>
    </p:spTree>
    <p:extLst>
      <p:ext uri="{BB962C8B-B14F-4D97-AF65-F5344CB8AC3E}">
        <p14:creationId xmlns:p14="http://schemas.microsoft.com/office/powerpoint/2010/main" val="3057422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54E3A-9C8C-CB55-F1E9-2407835CB7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1B7F7FA-21F0-1EC7-966D-6C2991F933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F7E037A3-68BD-D6D2-D57A-C1A39C98DE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425A52-F778-0D3D-DFF7-745DEB4DB92A}"/>
              </a:ext>
            </a:extLst>
          </p:cNvPr>
          <p:cNvSpPr>
            <a:spLocks noGrp="1"/>
          </p:cNvSpPr>
          <p:nvPr>
            <p:ph type="dt" sz="half" idx="10"/>
          </p:nvPr>
        </p:nvSpPr>
        <p:spPr/>
        <p:txBody>
          <a:bodyPr/>
          <a:lstStyle/>
          <a:p>
            <a:fld id="{72E1223B-E8E4-4133-BAEE-2E1A25869317}" type="datetimeFigureOut">
              <a:rPr lang="en-IN" smtClean="0"/>
              <a:t>05-05-2026</a:t>
            </a:fld>
            <a:endParaRPr lang="en-IN"/>
          </a:p>
        </p:txBody>
      </p:sp>
      <p:sp>
        <p:nvSpPr>
          <p:cNvPr id="6" name="Footer Placeholder 5">
            <a:extLst>
              <a:ext uri="{FF2B5EF4-FFF2-40B4-BE49-F238E27FC236}">
                <a16:creationId xmlns:a16="http://schemas.microsoft.com/office/drawing/2014/main" id="{5127CB10-1F51-A829-0699-0E6F9F6DAF1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247B4FC-F9D8-B66C-5934-2AD66DB3F1D3}"/>
              </a:ext>
            </a:extLst>
          </p:cNvPr>
          <p:cNvSpPr>
            <a:spLocks noGrp="1"/>
          </p:cNvSpPr>
          <p:nvPr>
            <p:ph type="sldNum" sz="quarter" idx="12"/>
          </p:nvPr>
        </p:nvSpPr>
        <p:spPr/>
        <p:txBody>
          <a:bodyPr/>
          <a:lstStyle/>
          <a:p>
            <a:fld id="{FC4081D0-C12F-481C-BFF2-3CDC66301185}" type="slidenum">
              <a:rPr lang="en-IN" smtClean="0"/>
              <a:t>‹#›</a:t>
            </a:fld>
            <a:endParaRPr lang="en-IN"/>
          </a:p>
        </p:txBody>
      </p:sp>
    </p:spTree>
    <p:extLst>
      <p:ext uri="{BB962C8B-B14F-4D97-AF65-F5344CB8AC3E}">
        <p14:creationId xmlns:p14="http://schemas.microsoft.com/office/powerpoint/2010/main" val="942948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F48B1-190D-6056-F829-BFDC5CFF9B79}"/>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9073AEF-AA6D-F410-0B4F-BCC7BAA516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5ED9B71-E7AE-BBD1-0B53-9F4E6FEBD923}"/>
              </a:ext>
            </a:extLst>
          </p:cNvPr>
          <p:cNvSpPr>
            <a:spLocks noGrp="1"/>
          </p:cNvSpPr>
          <p:nvPr>
            <p:ph type="dt" sz="half" idx="10"/>
          </p:nvPr>
        </p:nvSpPr>
        <p:spPr/>
        <p:txBody>
          <a:bodyPr/>
          <a:lstStyle/>
          <a:p>
            <a:fld id="{72E1223B-E8E4-4133-BAEE-2E1A25869317}" type="datetimeFigureOut">
              <a:rPr lang="en-IN" smtClean="0"/>
              <a:t>05-05-2026</a:t>
            </a:fld>
            <a:endParaRPr lang="en-IN"/>
          </a:p>
        </p:txBody>
      </p:sp>
      <p:sp>
        <p:nvSpPr>
          <p:cNvPr id="5" name="Footer Placeholder 4">
            <a:extLst>
              <a:ext uri="{FF2B5EF4-FFF2-40B4-BE49-F238E27FC236}">
                <a16:creationId xmlns:a16="http://schemas.microsoft.com/office/drawing/2014/main" id="{66CDB4F3-20CC-2D87-9D17-0A9545A2C1F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B63A730-5FD0-2CA5-D4F8-9870ABC7893E}"/>
              </a:ext>
            </a:extLst>
          </p:cNvPr>
          <p:cNvSpPr>
            <a:spLocks noGrp="1"/>
          </p:cNvSpPr>
          <p:nvPr>
            <p:ph type="sldNum" sz="quarter" idx="12"/>
          </p:nvPr>
        </p:nvSpPr>
        <p:spPr/>
        <p:txBody>
          <a:bodyPr/>
          <a:lstStyle/>
          <a:p>
            <a:fld id="{FC4081D0-C12F-481C-BFF2-3CDC66301185}" type="slidenum">
              <a:rPr lang="en-IN" smtClean="0"/>
              <a:t>‹#›</a:t>
            </a:fld>
            <a:endParaRPr lang="en-IN"/>
          </a:p>
        </p:txBody>
      </p:sp>
    </p:spTree>
    <p:extLst>
      <p:ext uri="{BB962C8B-B14F-4D97-AF65-F5344CB8AC3E}">
        <p14:creationId xmlns:p14="http://schemas.microsoft.com/office/powerpoint/2010/main" val="2788612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9F3DBD-064A-DACD-CDA6-8B59DE706C9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C4F703-82BB-974A-0416-2FE94134ED6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F4B4FFD-BF8F-0C47-CCFF-68817CDBC625}"/>
              </a:ext>
            </a:extLst>
          </p:cNvPr>
          <p:cNvSpPr>
            <a:spLocks noGrp="1"/>
          </p:cNvSpPr>
          <p:nvPr>
            <p:ph type="dt" sz="half" idx="10"/>
          </p:nvPr>
        </p:nvSpPr>
        <p:spPr/>
        <p:txBody>
          <a:bodyPr/>
          <a:lstStyle/>
          <a:p>
            <a:fld id="{72E1223B-E8E4-4133-BAEE-2E1A25869317}" type="datetimeFigureOut">
              <a:rPr lang="en-IN" smtClean="0"/>
              <a:t>05-05-2026</a:t>
            </a:fld>
            <a:endParaRPr lang="en-IN"/>
          </a:p>
        </p:txBody>
      </p:sp>
      <p:sp>
        <p:nvSpPr>
          <p:cNvPr id="5" name="Footer Placeholder 4">
            <a:extLst>
              <a:ext uri="{FF2B5EF4-FFF2-40B4-BE49-F238E27FC236}">
                <a16:creationId xmlns:a16="http://schemas.microsoft.com/office/drawing/2014/main" id="{AC40CF51-0D45-AC0F-0434-9B655F45495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69C3BEF-4D82-8523-FAF5-025BCF8BE246}"/>
              </a:ext>
            </a:extLst>
          </p:cNvPr>
          <p:cNvSpPr>
            <a:spLocks noGrp="1"/>
          </p:cNvSpPr>
          <p:nvPr>
            <p:ph type="sldNum" sz="quarter" idx="12"/>
          </p:nvPr>
        </p:nvSpPr>
        <p:spPr/>
        <p:txBody>
          <a:bodyPr/>
          <a:lstStyle/>
          <a:p>
            <a:fld id="{FC4081D0-C12F-481C-BFF2-3CDC66301185}" type="slidenum">
              <a:rPr lang="en-IN" smtClean="0"/>
              <a:t>‹#›</a:t>
            </a:fld>
            <a:endParaRPr lang="en-IN"/>
          </a:p>
        </p:txBody>
      </p:sp>
    </p:spTree>
    <p:extLst>
      <p:ext uri="{BB962C8B-B14F-4D97-AF65-F5344CB8AC3E}">
        <p14:creationId xmlns:p14="http://schemas.microsoft.com/office/powerpoint/2010/main" val="2901678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8C0327-814B-1BD4-10F1-2B3CD7E8B4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F04E846-4522-554A-EC1E-849ACD97AD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7862AC4-54CD-8E0E-B506-45689735AE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E1223B-E8E4-4133-BAEE-2E1A25869317}" type="datetimeFigureOut">
              <a:rPr lang="en-IN" smtClean="0"/>
              <a:t>05-05-2026</a:t>
            </a:fld>
            <a:endParaRPr lang="en-IN"/>
          </a:p>
        </p:txBody>
      </p:sp>
      <p:sp>
        <p:nvSpPr>
          <p:cNvPr id="5" name="Footer Placeholder 4">
            <a:extLst>
              <a:ext uri="{FF2B5EF4-FFF2-40B4-BE49-F238E27FC236}">
                <a16:creationId xmlns:a16="http://schemas.microsoft.com/office/drawing/2014/main" id="{334998C7-06F8-4325-65CD-0F348C5507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FEC291A0-57F2-AFCA-0104-A78818006B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4081D0-C12F-481C-BFF2-3CDC66301185}" type="slidenum">
              <a:rPr lang="en-IN" smtClean="0"/>
              <a:t>‹#›</a:t>
            </a:fld>
            <a:endParaRPr lang="en-IN"/>
          </a:p>
        </p:txBody>
      </p:sp>
    </p:spTree>
    <p:extLst>
      <p:ext uri="{BB962C8B-B14F-4D97-AF65-F5344CB8AC3E}">
        <p14:creationId xmlns:p14="http://schemas.microsoft.com/office/powerpoint/2010/main" val="3391142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1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B3A9949-DF76-A59E-57FD-29B55771B889}"/>
              </a:ext>
            </a:extLst>
          </p:cNvPr>
          <p:cNvPicPr>
            <a:picLocks noGrp="1" noChangeAspect="1"/>
          </p:cNvPicPr>
          <p:nvPr>
            <p:ph idx="1"/>
          </p:nvPr>
        </p:nvPicPr>
        <p:blipFill>
          <a:blip r:embed="rId2" cstate="email">
            <a:extLst>
              <a:ext uri="{28A0092B-C50C-407E-A947-70E740481C1C}">
                <a14:useLocalDpi xmlns:a14="http://schemas.microsoft.com/office/drawing/2010/main" val="0"/>
              </a:ext>
            </a:extLst>
          </a:blip>
          <a:srcRect/>
          <a:stretch>
            <a:fillRect/>
          </a:stretch>
        </p:blipFill>
        <p:spPr>
          <a:xfrm>
            <a:off x="1328177" y="1255353"/>
            <a:ext cx="9347618" cy="3365808"/>
          </a:xfrm>
          <a:prstGeom prst="rect">
            <a:avLst/>
          </a:prstGeom>
        </p:spPr>
      </p:pic>
    </p:spTree>
    <p:extLst>
      <p:ext uri="{BB962C8B-B14F-4D97-AF65-F5344CB8AC3E}">
        <p14:creationId xmlns:p14="http://schemas.microsoft.com/office/powerpoint/2010/main" val="461434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2DC6CE0-2D6D-5222-0D09-70A2462F7434}"/>
              </a:ext>
            </a:extLst>
          </p:cNvPr>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4522465" y="580104"/>
            <a:ext cx="4129922" cy="3097442"/>
          </a:xfrm>
          <a:prstGeom prst="rect">
            <a:avLst/>
          </a:prstGeom>
        </p:spPr>
      </p:pic>
      <p:pic>
        <p:nvPicPr>
          <p:cNvPr id="7" name="Picture 6">
            <a:extLst>
              <a:ext uri="{FF2B5EF4-FFF2-40B4-BE49-F238E27FC236}">
                <a16:creationId xmlns:a16="http://schemas.microsoft.com/office/drawing/2014/main" id="{1EC8F1DE-9AD8-FD70-1E13-296F772E7EC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06399" y="580103"/>
            <a:ext cx="3978787" cy="3097441"/>
          </a:xfrm>
          <a:prstGeom prst="rect">
            <a:avLst/>
          </a:prstGeom>
        </p:spPr>
      </p:pic>
      <p:sp>
        <p:nvSpPr>
          <p:cNvPr id="2" name="TextBox 1">
            <a:extLst>
              <a:ext uri="{FF2B5EF4-FFF2-40B4-BE49-F238E27FC236}">
                <a16:creationId xmlns:a16="http://schemas.microsoft.com/office/drawing/2014/main" id="{D0804218-1A1C-F7DE-AF7D-E93CDCAEA587}"/>
              </a:ext>
            </a:extLst>
          </p:cNvPr>
          <p:cNvSpPr txBox="1"/>
          <p:nvPr/>
        </p:nvSpPr>
        <p:spPr>
          <a:xfrm>
            <a:off x="481781" y="3780616"/>
            <a:ext cx="8170605" cy="923330"/>
          </a:xfrm>
          <a:prstGeom prst="rect">
            <a:avLst/>
          </a:prstGeom>
          <a:noFill/>
          <a:ln w="25400">
            <a:solidFill>
              <a:schemeClr val="accent1"/>
            </a:solidFill>
          </a:ln>
        </p:spPr>
        <p:txBody>
          <a:bodyPr wrap="square" rtlCol="0">
            <a:spAutoFit/>
          </a:bodyPr>
          <a:lstStyle/>
          <a:p>
            <a:r>
              <a:rPr lang="en-IN" dirty="0"/>
              <a:t>Conducted Special General Body Meeting on 14</a:t>
            </a:r>
            <a:r>
              <a:rPr lang="en-IN" baseline="30000" dirty="0"/>
              <a:t>th</a:t>
            </a:r>
            <a:r>
              <a:rPr lang="en-IN" dirty="0"/>
              <a:t> April to plan and finalize the Projects for the Environment Week to be celebrated by the Club.</a:t>
            </a:r>
          </a:p>
          <a:p>
            <a:r>
              <a:rPr lang="en-IN" dirty="0"/>
              <a:t>The meeting was well attended and was held at Lions Club of Tivim </a:t>
            </a:r>
          </a:p>
        </p:txBody>
      </p:sp>
    </p:spTree>
    <p:extLst>
      <p:ext uri="{BB962C8B-B14F-4D97-AF65-F5344CB8AC3E}">
        <p14:creationId xmlns:p14="http://schemas.microsoft.com/office/powerpoint/2010/main" val="1643303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2DC763F-74E9-21D8-BF4E-BA76EA18ED9E}"/>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077498" y="766914"/>
            <a:ext cx="3817947" cy="2757948"/>
          </a:xfrm>
          <a:prstGeom prst="rect">
            <a:avLst/>
          </a:prstGeom>
        </p:spPr>
      </p:pic>
      <p:pic>
        <p:nvPicPr>
          <p:cNvPr id="7" name="Picture 6">
            <a:extLst>
              <a:ext uri="{FF2B5EF4-FFF2-40B4-BE49-F238E27FC236}">
                <a16:creationId xmlns:a16="http://schemas.microsoft.com/office/drawing/2014/main" id="{C8F35601-6C42-73BF-3F81-2E9E05C31CF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24953" y="766914"/>
            <a:ext cx="2805059" cy="4043327"/>
          </a:xfrm>
          <a:prstGeom prst="rect">
            <a:avLst/>
          </a:prstGeom>
        </p:spPr>
      </p:pic>
      <p:pic>
        <p:nvPicPr>
          <p:cNvPr id="11" name="Picture 10">
            <a:extLst>
              <a:ext uri="{FF2B5EF4-FFF2-40B4-BE49-F238E27FC236}">
                <a16:creationId xmlns:a16="http://schemas.microsoft.com/office/drawing/2014/main" id="{00C8CE25-CCDC-F123-3571-AA9DDD6D739D}"/>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042931" y="737416"/>
            <a:ext cx="3755923" cy="2816943"/>
          </a:xfrm>
          <a:prstGeom prst="rect">
            <a:avLst/>
          </a:prstGeom>
        </p:spPr>
      </p:pic>
      <p:pic>
        <p:nvPicPr>
          <p:cNvPr id="13" name="Picture 12">
            <a:extLst>
              <a:ext uri="{FF2B5EF4-FFF2-40B4-BE49-F238E27FC236}">
                <a16:creationId xmlns:a16="http://schemas.microsoft.com/office/drawing/2014/main" id="{39111AA8-66B0-41B6-98B5-A0E013A70634}"/>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3021537" y="3583857"/>
            <a:ext cx="3873909" cy="2905432"/>
          </a:xfrm>
          <a:prstGeom prst="rect">
            <a:avLst/>
          </a:prstGeom>
        </p:spPr>
      </p:pic>
      <p:pic>
        <p:nvPicPr>
          <p:cNvPr id="15" name="Picture 14">
            <a:extLst>
              <a:ext uri="{FF2B5EF4-FFF2-40B4-BE49-F238E27FC236}">
                <a16:creationId xmlns:a16="http://schemas.microsoft.com/office/drawing/2014/main" id="{D31BEBC4-39A6-7976-6D34-4548CBF9A57D}"/>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7082260" y="3628100"/>
            <a:ext cx="3677264" cy="2757948"/>
          </a:xfrm>
          <a:prstGeom prst="rect">
            <a:avLst/>
          </a:prstGeom>
        </p:spPr>
      </p:pic>
    </p:spTree>
    <p:extLst>
      <p:ext uri="{BB962C8B-B14F-4D97-AF65-F5344CB8AC3E}">
        <p14:creationId xmlns:p14="http://schemas.microsoft.com/office/powerpoint/2010/main" val="3513458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6E8F3BB-E2BE-03D6-0455-675E13870FFF}"/>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45463" y="179518"/>
            <a:ext cx="2711678" cy="3615571"/>
          </a:xfrm>
          <a:prstGeom prst="rect">
            <a:avLst/>
          </a:prstGeom>
        </p:spPr>
      </p:pic>
      <p:pic>
        <p:nvPicPr>
          <p:cNvPr id="5" name="Picture 4">
            <a:extLst>
              <a:ext uri="{FF2B5EF4-FFF2-40B4-BE49-F238E27FC236}">
                <a16:creationId xmlns:a16="http://schemas.microsoft.com/office/drawing/2014/main" id="{73B9054F-2419-BDC1-1207-735C9E6A34C2}"/>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969503" y="179518"/>
            <a:ext cx="5296597" cy="2979336"/>
          </a:xfrm>
          <a:prstGeom prst="rect">
            <a:avLst/>
          </a:prstGeom>
        </p:spPr>
      </p:pic>
      <p:pic>
        <p:nvPicPr>
          <p:cNvPr id="7" name="Picture 6">
            <a:extLst>
              <a:ext uri="{FF2B5EF4-FFF2-40B4-BE49-F238E27FC236}">
                <a16:creationId xmlns:a16="http://schemas.microsoft.com/office/drawing/2014/main" id="{C175C837-742C-5166-FD92-86519CA5C8C8}"/>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157483" y="179518"/>
            <a:ext cx="2711678" cy="3615570"/>
          </a:xfrm>
          <a:prstGeom prst="rect">
            <a:avLst/>
          </a:prstGeom>
        </p:spPr>
      </p:pic>
      <p:sp>
        <p:nvSpPr>
          <p:cNvPr id="2" name="TextBox 1">
            <a:extLst>
              <a:ext uri="{FF2B5EF4-FFF2-40B4-BE49-F238E27FC236}">
                <a16:creationId xmlns:a16="http://schemas.microsoft.com/office/drawing/2014/main" id="{032C899B-7DF2-52B1-9BCD-C0C84E076C1C}"/>
              </a:ext>
            </a:extLst>
          </p:cNvPr>
          <p:cNvSpPr txBox="1"/>
          <p:nvPr/>
        </p:nvSpPr>
        <p:spPr>
          <a:xfrm>
            <a:off x="345463" y="3908435"/>
            <a:ext cx="7874305" cy="2862322"/>
          </a:xfrm>
          <a:prstGeom prst="rect">
            <a:avLst/>
          </a:prstGeom>
          <a:noFill/>
          <a:ln w="25400">
            <a:solidFill>
              <a:schemeClr val="accent1"/>
            </a:solidFill>
          </a:ln>
        </p:spPr>
        <p:txBody>
          <a:bodyPr wrap="square" rtlCol="0">
            <a:spAutoFit/>
          </a:bodyPr>
          <a:lstStyle/>
          <a:p>
            <a:pPr marL="285750" indent="-285750">
              <a:buFont typeface="Wingdings" panose="05000000000000000000" pitchFamily="2" charset="2"/>
              <a:buChar char="Ø"/>
            </a:pPr>
            <a:r>
              <a:rPr lang="en-IN" dirty="0"/>
              <a:t>As a part of environment week, Lions Club of Tivim along with Lions Club of Mapusa organised Cleanliness Drive at the </a:t>
            </a:r>
            <a:r>
              <a:rPr lang="en-IN" dirty="0" err="1"/>
              <a:t>Thivim</a:t>
            </a:r>
            <a:r>
              <a:rPr lang="en-IN" dirty="0"/>
              <a:t> Railway Station at on 19</a:t>
            </a:r>
            <a:r>
              <a:rPr lang="en-IN" baseline="30000" dirty="0"/>
              <a:t>th</a:t>
            </a:r>
            <a:r>
              <a:rPr lang="en-IN" dirty="0"/>
              <a:t> April 2026 </a:t>
            </a:r>
          </a:p>
          <a:p>
            <a:pPr marL="285750" lvl="0" indent="-285750">
              <a:buFont typeface="Wingdings" panose="05000000000000000000" pitchFamily="2" charset="2"/>
              <a:buChar char="Ø"/>
            </a:pPr>
            <a:r>
              <a:rPr lang="en-IN" dirty="0"/>
              <a:t>Following areas of the Railway Station were cleaned by the members of both the Clubs 1. Platforms 2. Seating Benches 3. Railway Tracks and 4. Approach Roads and collected all the Plastic Waste and other waste.</a:t>
            </a:r>
          </a:p>
          <a:p>
            <a:pPr marL="285750" indent="-285750">
              <a:buFont typeface="Wingdings" panose="05000000000000000000" pitchFamily="2" charset="2"/>
              <a:buChar char="Ø"/>
            </a:pPr>
            <a:r>
              <a:rPr lang="en-IN" dirty="0"/>
              <a:t>Members of the Club Ln Dr Digamber Naik and President Ln Deepak Tilve  also explained to the Passengers the “Need of Keeping Station Clean”</a:t>
            </a:r>
          </a:p>
          <a:p>
            <a:pPr marL="285750" indent="-285750">
              <a:buFont typeface="Wingdings" panose="05000000000000000000" pitchFamily="2" charset="2"/>
              <a:buChar char="Ø"/>
            </a:pPr>
            <a:r>
              <a:rPr lang="en-IN" dirty="0"/>
              <a:t>The waste collected was Transported and disposed in the proper fashion through local Panchayat</a:t>
            </a:r>
          </a:p>
        </p:txBody>
      </p:sp>
    </p:spTree>
    <p:extLst>
      <p:ext uri="{BB962C8B-B14F-4D97-AF65-F5344CB8AC3E}">
        <p14:creationId xmlns:p14="http://schemas.microsoft.com/office/powerpoint/2010/main" val="3495874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70DFD06-3E84-DB7C-31A5-3C67D900A585}"/>
              </a:ext>
            </a:extLst>
          </p:cNvPr>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569211" y="262295"/>
            <a:ext cx="4366583" cy="6150119"/>
          </a:xfrm>
          <a:prstGeom prst="rect">
            <a:avLst/>
          </a:prstGeom>
        </p:spPr>
      </p:pic>
      <p:sp>
        <p:nvSpPr>
          <p:cNvPr id="6" name="TextBox 5">
            <a:extLst>
              <a:ext uri="{FF2B5EF4-FFF2-40B4-BE49-F238E27FC236}">
                <a16:creationId xmlns:a16="http://schemas.microsoft.com/office/drawing/2014/main" id="{1DA0D981-3367-928F-DE97-DD96BA26A51D}"/>
              </a:ext>
            </a:extLst>
          </p:cNvPr>
          <p:cNvSpPr txBox="1"/>
          <p:nvPr/>
        </p:nvSpPr>
        <p:spPr>
          <a:xfrm>
            <a:off x="5045283" y="1735506"/>
            <a:ext cx="6900911" cy="2308324"/>
          </a:xfrm>
          <a:prstGeom prst="rect">
            <a:avLst/>
          </a:prstGeom>
          <a:noFill/>
          <a:ln w="25400">
            <a:solidFill>
              <a:schemeClr val="accent1"/>
            </a:solidFill>
          </a:ln>
        </p:spPr>
        <p:txBody>
          <a:bodyPr wrap="square" rtlCol="0">
            <a:spAutoFit/>
          </a:bodyPr>
          <a:lstStyle/>
          <a:p>
            <a:pPr marL="285750" indent="-285750" algn="just">
              <a:buFont typeface="Wingdings" panose="05000000000000000000" pitchFamily="2" charset="2"/>
              <a:buChar char="Ø"/>
            </a:pPr>
            <a:r>
              <a:rPr lang="en-IN" dirty="0"/>
              <a:t>As a part of environment week, Lions Club of Tivim along with Lions Club of Mapusa organised E-waste Collection Drive.</a:t>
            </a:r>
          </a:p>
          <a:p>
            <a:pPr marL="285750" indent="-285750" algn="just">
              <a:buFont typeface="Wingdings" panose="05000000000000000000" pitchFamily="2" charset="2"/>
              <a:buChar char="Ø"/>
            </a:pPr>
            <a:r>
              <a:rPr lang="en-IN" dirty="0"/>
              <a:t>Collection Point :  Community Hall of Lions Club of </a:t>
            </a:r>
            <a:r>
              <a:rPr lang="en-IN" dirty="0" err="1"/>
              <a:t>Thivim</a:t>
            </a:r>
            <a:r>
              <a:rPr lang="en-IN" dirty="0"/>
              <a:t> </a:t>
            </a:r>
          </a:p>
          <a:p>
            <a:pPr marL="285750" indent="-285750" algn="just">
              <a:buFont typeface="Wingdings" panose="05000000000000000000" pitchFamily="2" charset="2"/>
              <a:buChar char="Ø"/>
            </a:pPr>
            <a:r>
              <a:rPr lang="en-IN" dirty="0"/>
              <a:t>Duration : One week from 19</a:t>
            </a:r>
            <a:r>
              <a:rPr lang="en-IN" baseline="30000" dirty="0"/>
              <a:t>th</a:t>
            </a:r>
            <a:r>
              <a:rPr lang="en-IN" dirty="0"/>
              <a:t> April to 26</a:t>
            </a:r>
            <a:r>
              <a:rPr lang="en-IN" baseline="30000" dirty="0"/>
              <a:t>th</a:t>
            </a:r>
            <a:r>
              <a:rPr lang="en-IN" dirty="0"/>
              <a:t> April 2026</a:t>
            </a:r>
          </a:p>
          <a:p>
            <a:pPr marL="285750" indent="-285750" algn="just">
              <a:buFont typeface="Wingdings" panose="05000000000000000000" pitchFamily="2" charset="2"/>
              <a:buChar char="Ø"/>
            </a:pPr>
            <a:r>
              <a:rPr lang="en-IN" dirty="0"/>
              <a:t>Purpose : Whoever either you or your neighbour, your friend has got E-Waste such as mobiles, broken mobiles, TV, fridge, washing machines,  laptops, computer. Collection of E-waste is a project of District / International protecting “ENVIRONMENT”- Week of Service</a:t>
            </a:r>
          </a:p>
        </p:txBody>
      </p:sp>
    </p:spTree>
    <p:extLst>
      <p:ext uri="{BB962C8B-B14F-4D97-AF65-F5344CB8AC3E}">
        <p14:creationId xmlns:p14="http://schemas.microsoft.com/office/powerpoint/2010/main" val="2558670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AB80772-8CDB-80E8-1DD8-CE7C7A31B9DB}"/>
              </a:ext>
            </a:extLst>
          </p:cNvPr>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348998" y="398261"/>
            <a:ext cx="4606460" cy="2591134"/>
          </a:xfrm>
          <a:prstGeom prst="rect">
            <a:avLst/>
          </a:prstGeom>
        </p:spPr>
      </p:pic>
      <p:pic>
        <p:nvPicPr>
          <p:cNvPr id="9" name="Picture 8">
            <a:extLst>
              <a:ext uri="{FF2B5EF4-FFF2-40B4-BE49-F238E27FC236}">
                <a16:creationId xmlns:a16="http://schemas.microsoft.com/office/drawing/2014/main" id="{E34ABEB3-A016-D707-0B7A-68739973880A}"/>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132439" y="400790"/>
            <a:ext cx="4193999" cy="5252758"/>
          </a:xfrm>
          <a:prstGeom prst="rect">
            <a:avLst/>
          </a:prstGeom>
        </p:spPr>
      </p:pic>
      <p:pic>
        <p:nvPicPr>
          <p:cNvPr id="13" name="Picture 12">
            <a:extLst>
              <a:ext uri="{FF2B5EF4-FFF2-40B4-BE49-F238E27FC236}">
                <a16:creationId xmlns:a16="http://schemas.microsoft.com/office/drawing/2014/main" id="{5F71E25E-E38A-8635-1A1B-77A4B6F405CC}"/>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48998" y="3136878"/>
            <a:ext cx="4606460" cy="2591134"/>
          </a:xfrm>
          <a:prstGeom prst="rect">
            <a:avLst/>
          </a:prstGeom>
        </p:spPr>
      </p:pic>
    </p:spTree>
    <p:extLst>
      <p:ext uri="{BB962C8B-B14F-4D97-AF65-F5344CB8AC3E}">
        <p14:creationId xmlns:p14="http://schemas.microsoft.com/office/powerpoint/2010/main" val="10859788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4C55B-FD35-3063-EF52-80AF15C3C331}"/>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38BF8DB4-07C3-19A6-6A26-6BCB9B1FD68F}"/>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91511" y="251972"/>
            <a:ext cx="3971861" cy="2234172"/>
          </a:xfrm>
          <a:prstGeom prst="rect">
            <a:avLst/>
          </a:prstGeom>
        </p:spPr>
      </p:pic>
      <p:pic>
        <p:nvPicPr>
          <p:cNvPr id="7" name="Picture 6">
            <a:extLst>
              <a:ext uri="{FF2B5EF4-FFF2-40B4-BE49-F238E27FC236}">
                <a16:creationId xmlns:a16="http://schemas.microsoft.com/office/drawing/2014/main" id="{076B9F93-6B4F-DBB5-234F-B1FEC3EBAAE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17847" y="2552512"/>
            <a:ext cx="3919188" cy="2204543"/>
          </a:xfrm>
          <a:prstGeom prst="rect">
            <a:avLst/>
          </a:prstGeom>
        </p:spPr>
      </p:pic>
      <p:pic>
        <p:nvPicPr>
          <p:cNvPr id="9" name="Picture 8">
            <a:extLst>
              <a:ext uri="{FF2B5EF4-FFF2-40B4-BE49-F238E27FC236}">
                <a16:creationId xmlns:a16="http://schemas.microsoft.com/office/drawing/2014/main" id="{50AC1183-DFB9-EF59-DECA-BB6ABA6BEA83}"/>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381808" y="2552512"/>
            <a:ext cx="3913752" cy="2204543"/>
          </a:xfrm>
          <a:prstGeom prst="rect">
            <a:avLst/>
          </a:prstGeom>
        </p:spPr>
      </p:pic>
      <p:sp>
        <p:nvSpPr>
          <p:cNvPr id="2" name="TextBox 1">
            <a:extLst>
              <a:ext uri="{FF2B5EF4-FFF2-40B4-BE49-F238E27FC236}">
                <a16:creationId xmlns:a16="http://schemas.microsoft.com/office/drawing/2014/main" id="{0C81C170-BE03-2198-4E70-1D47E4D69BC3}"/>
              </a:ext>
            </a:extLst>
          </p:cNvPr>
          <p:cNvSpPr txBox="1"/>
          <p:nvPr/>
        </p:nvSpPr>
        <p:spPr>
          <a:xfrm>
            <a:off x="217847" y="4853052"/>
            <a:ext cx="8169069" cy="2031325"/>
          </a:xfrm>
          <a:prstGeom prst="rect">
            <a:avLst/>
          </a:prstGeom>
          <a:noFill/>
          <a:ln w="25400">
            <a:solidFill>
              <a:schemeClr val="accent1"/>
            </a:solidFill>
          </a:ln>
        </p:spPr>
        <p:txBody>
          <a:bodyPr wrap="square" rtlCol="0">
            <a:spAutoFit/>
          </a:bodyPr>
          <a:lstStyle/>
          <a:p>
            <a:r>
              <a:rPr lang="en-IN" dirty="0"/>
              <a:t>Date : 21</a:t>
            </a:r>
            <a:r>
              <a:rPr lang="en-IN" baseline="30000" dirty="0"/>
              <a:t>st</a:t>
            </a:r>
            <a:r>
              <a:rPr lang="en-IN" dirty="0"/>
              <a:t> April </a:t>
            </a:r>
          </a:p>
          <a:p>
            <a:r>
              <a:rPr lang="en-IN" dirty="0"/>
              <a:t>Venue : Ganesh Vidya Mandir Housing Board, Mapusa</a:t>
            </a:r>
          </a:p>
          <a:p>
            <a:pPr marL="285750" indent="-285750">
              <a:buFont typeface="Wingdings" panose="05000000000000000000" pitchFamily="2" charset="2"/>
              <a:buChar char="Ø"/>
            </a:pPr>
            <a:r>
              <a:rPr lang="en-IN" dirty="0"/>
              <a:t>Conducted Programme which provided information and knowledge about how to handle the Snakes if it comes in your house or if it comes in other residential areas</a:t>
            </a:r>
          </a:p>
          <a:p>
            <a:pPr marL="285750" indent="-285750">
              <a:buFont typeface="Wingdings" panose="05000000000000000000" pitchFamily="2" charset="2"/>
              <a:buChar char="Ø"/>
            </a:pPr>
            <a:r>
              <a:rPr lang="en-IN" dirty="0"/>
              <a:t>Faculty was Mr Sunil Korajkar who provided awareness about snakes and their benefits to eco-system</a:t>
            </a:r>
          </a:p>
          <a:p>
            <a:pPr marL="285750" indent="-285750">
              <a:buFont typeface="Wingdings" panose="05000000000000000000" pitchFamily="2" charset="2"/>
              <a:buChar char="Ø"/>
            </a:pPr>
            <a:r>
              <a:rPr lang="en-IN" dirty="0"/>
              <a:t>More than 200 students benefited from the Snake awareness talk</a:t>
            </a:r>
          </a:p>
        </p:txBody>
      </p:sp>
      <p:pic>
        <p:nvPicPr>
          <p:cNvPr id="19" name="Picture 18">
            <a:extLst>
              <a:ext uri="{FF2B5EF4-FFF2-40B4-BE49-F238E27FC236}">
                <a16:creationId xmlns:a16="http://schemas.microsoft.com/office/drawing/2014/main" id="{A519117C-E423-0884-4E30-3AC19FFF68DB}"/>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311208" y="251972"/>
            <a:ext cx="3908331" cy="2204543"/>
          </a:xfrm>
          <a:prstGeom prst="rect">
            <a:avLst/>
          </a:prstGeom>
        </p:spPr>
      </p:pic>
      <p:sp>
        <p:nvSpPr>
          <p:cNvPr id="3" name="TextBox 2">
            <a:extLst>
              <a:ext uri="{FF2B5EF4-FFF2-40B4-BE49-F238E27FC236}">
                <a16:creationId xmlns:a16="http://schemas.microsoft.com/office/drawing/2014/main" id="{789B37BE-A481-AEB8-50CC-233900943536}"/>
              </a:ext>
            </a:extLst>
          </p:cNvPr>
          <p:cNvSpPr txBox="1"/>
          <p:nvPr/>
        </p:nvSpPr>
        <p:spPr>
          <a:xfrm>
            <a:off x="8386916" y="3833725"/>
            <a:ext cx="3587237" cy="923330"/>
          </a:xfrm>
          <a:prstGeom prst="rect">
            <a:avLst/>
          </a:prstGeom>
          <a:noFill/>
          <a:ln w="25400">
            <a:solidFill>
              <a:schemeClr val="accent1"/>
            </a:solidFill>
          </a:ln>
        </p:spPr>
        <p:txBody>
          <a:bodyPr wrap="square" rtlCol="0">
            <a:spAutoFit/>
          </a:bodyPr>
          <a:lstStyle>
            <a:defPPr>
              <a:defRPr lang="en-US"/>
            </a:defPPr>
          </a:lstStyle>
          <a:p>
            <a:r>
              <a:rPr lang="en-IN" dirty="0"/>
              <a:t>Pledge was delivered to the students by President Ln Deepak </a:t>
            </a:r>
            <a:r>
              <a:rPr lang="en-IN" dirty="0" err="1"/>
              <a:t>Tilve</a:t>
            </a:r>
            <a:r>
              <a:rPr lang="en-IN" dirty="0"/>
              <a:t> to say “</a:t>
            </a:r>
            <a:r>
              <a:rPr lang="en-IN" b="1" dirty="0"/>
              <a:t>NO TO PLASTIC</a:t>
            </a:r>
            <a:r>
              <a:rPr lang="en-IN" dirty="0"/>
              <a:t>”</a:t>
            </a:r>
          </a:p>
        </p:txBody>
      </p:sp>
      <p:sp>
        <p:nvSpPr>
          <p:cNvPr id="5" name="TextBox 4">
            <a:extLst>
              <a:ext uri="{FF2B5EF4-FFF2-40B4-BE49-F238E27FC236}">
                <a16:creationId xmlns:a16="http://schemas.microsoft.com/office/drawing/2014/main" id="{6A91250A-04B9-FD89-589B-350907C73575}"/>
              </a:ext>
            </a:extLst>
          </p:cNvPr>
          <p:cNvSpPr txBox="1"/>
          <p:nvPr/>
        </p:nvSpPr>
        <p:spPr>
          <a:xfrm>
            <a:off x="8295560" y="1354243"/>
            <a:ext cx="3587237" cy="923330"/>
          </a:xfrm>
          <a:prstGeom prst="rect">
            <a:avLst/>
          </a:prstGeom>
          <a:noFill/>
          <a:ln w="25400">
            <a:solidFill>
              <a:schemeClr val="accent1"/>
            </a:solidFill>
          </a:ln>
        </p:spPr>
        <p:txBody>
          <a:bodyPr wrap="square" rtlCol="0">
            <a:spAutoFit/>
          </a:bodyPr>
          <a:lstStyle>
            <a:defPPr>
              <a:defRPr lang="en-US"/>
            </a:defPPr>
          </a:lstStyle>
          <a:p>
            <a:r>
              <a:rPr lang="en-IN" dirty="0"/>
              <a:t>Talk on Segregation of Dry and Wet Waste was given by President Ln Deepak </a:t>
            </a:r>
            <a:r>
              <a:rPr lang="en-IN" dirty="0" err="1"/>
              <a:t>Tilve</a:t>
            </a:r>
            <a:r>
              <a:rPr lang="en-IN" dirty="0"/>
              <a:t> </a:t>
            </a:r>
          </a:p>
        </p:txBody>
      </p:sp>
    </p:spTree>
    <p:extLst>
      <p:ext uri="{BB962C8B-B14F-4D97-AF65-F5344CB8AC3E}">
        <p14:creationId xmlns:p14="http://schemas.microsoft.com/office/powerpoint/2010/main" val="262292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6087C-E105-F969-B7EE-30DC93438524}"/>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94849486-C8C9-58E3-C06C-2077F0C08B19}"/>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8564366" y="2933282"/>
            <a:ext cx="3478033" cy="2608525"/>
          </a:xfrm>
          <a:prstGeom prst="rect">
            <a:avLst/>
          </a:prstGeom>
        </p:spPr>
      </p:pic>
      <p:pic>
        <p:nvPicPr>
          <p:cNvPr id="11" name="Picture 10">
            <a:extLst>
              <a:ext uri="{FF2B5EF4-FFF2-40B4-BE49-F238E27FC236}">
                <a16:creationId xmlns:a16="http://schemas.microsoft.com/office/drawing/2014/main" id="{824F7AE0-FCDF-CB68-76A6-2AF812D2F92F}"/>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714843" y="175369"/>
            <a:ext cx="2524682" cy="3366242"/>
          </a:xfrm>
          <a:prstGeom prst="rect">
            <a:avLst/>
          </a:prstGeom>
        </p:spPr>
      </p:pic>
      <p:pic>
        <p:nvPicPr>
          <p:cNvPr id="13" name="Picture 12">
            <a:extLst>
              <a:ext uri="{FF2B5EF4-FFF2-40B4-BE49-F238E27FC236}">
                <a16:creationId xmlns:a16="http://schemas.microsoft.com/office/drawing/2014/main" id="{3533309F-79A9-0D8A-9791-EDB9A4ECA1B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932222" y="175368"/>
            <a:ext cx="2524682" cy="3366242"/>
          </a:xfrm>
          <a:prstGeom prst="rect">
            <a:avLst/>
          </a:prstGeom>
        </p:spPr>
      </p:pic>
      <p:pic>
        <p:nvPicPr>
          <p:cNvPr id="17" name="Picture 16">
            <a:extLst>
              <a:ext uri="{FF2B5EF4-FFF2-40B4-BE49-F238E27FC236}">
                <a16:creationId xmlns:a16="http://schemas.microsoft.com/office/drawing/2014/main" id="{C968DF14-1937-84E9-FCF4-06F551E2C3F2}"/>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8564366" y="175368"/>
            <a:ext cx="3478033" cy="2608525"/>
          </a:xfrm>
          <a:prstGeom prst="rect">
            <a:avLst/>
          </a:prstGeom>
        </p:spPr>
      </p:pic>
      <p:sp>
        <p:nvSpPr>
          <p:cNvPr id="2" name="TextBox 1">
            <a:extLst>
              <a:ext uri="{FF2B5EF4-FFF2-40B4-BE49-F238E27FC236}">
                <a16:creationId xmlns:a16="http://schemas.microsoft.com/office/drawing/2014/main" id="{9E37F969-944A-B499-D65C-F9DD900E9F71}"/>
              </a:ext>
            </a:extLst>
          </p:cNvPr>
          <p:cNvSpPr txBox="1"/>
          <p:nvPr/>
        </p:nvSpPr>
        <p:spPr>
          <a:xfrm>
            <a:off x="255669" y="3588774"/>
            <a:ext cx="8200071" cy="3293209"/>
          </a:xfrm>
          <a:prstGeom prst="rect">
            <a:avLst/>
          </a:prstGeom>
          <a:noFill/>
          <a:ln w="25400">
            <a:solidFill>
              <a:schemeClr val="accent1"/>
            </a:solidFill>
          </a:ln>
        </p:spPr>
        <p:txBody>
          <a:bodyPr wrap="square" rtlCol="0">
            <a:spAutoFit/>
          </a:bodyPr>
          <a:lstStyle/>
          <a:p>
            <a:r>
              <a:rPr lang="en-IN" dirty="0"/>
              <a:t>Date : 22</a:t>
            </a:r>
            <a:r>
              <a:rPr lang="en-IN" baseline="30000" dirty="0"/>
              <a:t>nd </a:t>
            </a:r>
            <a:r>
              <a:rPr lang="en-IN" dirty="0"/>
              <a:t>April 2026</a:t>
            </a:r>
          </a:p>
          <a:p>
            <a:r>
              <a:rPr lang="en-IN" dirty="0"/>
              <a:t>Location: Housing Board, Ganesh Puri, Mapusa</a:t>
            </a:r>
          </a:p>
          <a:p>
            <a:pPr marL="285750" indent="-285750">
              <a:buFont typeface="Wingdings" panose="05000000000000000000" pitchFamily="2" charset="2"/>
              <a:buChar char="Ø"/>
            </a:pPr>
            <a:r>
              <a:rPr lang="en-IN" dirty="0"/>
              <a:t>Conducted session on how to catch the snake and also release of Snake in the forest.</a:t>
            </a:r>
          </a:p>
          <a:p>
            <a:pPr marL="285750" indent="-285750">
              <a:buFont typeface="Wingdings" panose="05000000000000000000" pitchFamily="2" charset="2"/>
              <a:buChar char="Ø"/>
            </a:pPr>
            <a:r>
              <a:rPr lang="en-IN" dirty="0"/>
              <a:t>When you see a snake at your home or your office or anywhere, how to catch the Snake and how to handle them was demonstrated in workshop conducted by the professionals</a:t>
            </a:r>
          </a:p>
          <a:p>
            <a:pPr marL="285750" indent="-285750">
              <a:buFont typeface="Wingdings" panose="05000000000000000000" pitchFamily="2" charset="2"/>
              <a:buChar char="Ø"/>
            </a:pPr>
            <a:r>
              <a:rPr lang="en-IN" dirty="0"/>
              <a:t>Members went into the deep forest of </a:t>
            </a:r>
            <a:r>
              <a:rPr lang="en-IN" dirty="0" err="1"/>
              <a:t>Cuchelim</a:t>
            </a:r>
            <a:r>
              <a:rPr lang="en-IN" dirty="0"/>
              <a:t> and released five snakes </a:t>
            </a:r>
          </a:p>
          <a:p>
            <a:pPr marL="285750" indent="-285750">
              <a:buFont typeface="Wingdings" panose="05000000000000000000" pitchFamily="2" charset="2"/>
              <a:buChar char="Ø"/>
            </a:pPr>
            <a:r>
              <a:rPr lang="en-IN" sz="1600" dirty="0"/>
              <a:t>The release of snakes back into their natural habitat, often facilitated by wildlife rescuers, is crucial for maintaining ecological balance, biodiversity, and agricultural health. As both predators and prey, snakes serve as critical components in food webs, while their presence serves as an indicator of a healthy environment.</a:t>
            </a:r>
            <a:endParaRPr lang="en-IN" dirty="0"/>
          </a:p>
        </p:txBody>
      </p:sp>
      <p:pic>
        <p:nvPicPr>
          <p:cNvPr id="3" name="Picture 2">
            <a:extLst>
              <a:ext uri="{FF2B5EF4-FFF2-40B4-BE49-F238E27FC236}">
                <a16:creationId xmlns:a16="http://schemas.microsoft.com/office/drawing/2014/main" id="{E1ABFE8B-3BBA-0BB1-2330-68B921ACA27A}"/>
              </a:ext>
            </a:extLst>
          </p:cNvPr>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a:xfrm>
            <a:off x="149600" y="175368"/>
            <a:ext cx="2653709" cy="3413406"/>
          </a:xfrm>
          <a:prstGeom prst="rect">
            <a:avLst/>
          </a:prstGeom>
        </p:spPr>
      </p:pic>
    </p:spTree>
    <p:extLst>
      <p:ext uri="{BB962C8B-B14F-4D97-AF65-F5344CB8AC3E}">
        <p14:creationId xmlns:p14="http://schemas.microsoft.com/office/powerpoint/2010/main" val="147518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8950574-A77A-E719-DB4A-277D61B3F260}"/>
              </a:ext>
            </a:extLst>
          </p:cNvPr>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97844" y="3395294"/>
            <a:ext cx="4830655" cy="2599691"/>
          </a:xfrm>
          <a:prstGeom prst="rect">
            <a:avLst/>
          </a:prstGeom>
        </p:spPr>
      </p:pic>
      <p:pic>
        <p:nvPicPr>
          <p:cNvPr id="7" name="Picture 6">
            <a:extLst>
              <a:ext uri="{FF2B5EF4-FFF2-40B4-BE49-F238E27FC236}">
                <a16:creationId xmlns:a16="http://schemas.microsoft.com/office/drawing/2014/main" id="{4CDFEE41-3AD1-D032-D50D-20AE99679AB6}"/>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97844" y="590249"/>
            <a:ext cx="4830655" cy="2724792"/>
          </a:xfrm>
          <a:prstGeom prst="rect">
            <a:avLst/>
          </a:prstGeom>
        </p:spPr>
      </p:pic>
      <p:pic>
        <p:nvPicPr>
          <p:cNvPr id="11" name="Picture 10">
            <a:extLst>
              <a:ext uri="{FF2B5EF4-FFF2-40B4-BE49-F238E27FC236}">
                <a16:creationId xmlns:a16="http://schemas.microsoft.com/office/drawing/2014/main" id="{6808F201-9797-AC23-7AD4-BBB1D274EA49}"/>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213891" y="3395294"/>
            <a:ext cx="4759114" cy="2684438"/>
          </a:xfrm>
          <a:prstGeom prst="rect">
            <a:avLst/>
          </a:prstGeom>
        </p:spPr>
      </p:pic>
      <p:pic>
        <p:nvPicPr>
          <p:cNvPr id="19" name="Picture 18">
            <a:extLst>
              <a:ext uri="{FF2B5EF4-FFF2-40B4-BE49-F238E27FC236}">
                <a16:creationId xmlns:a16="http://schemas.microsoft.com/office/drawing/2014/main" id="{1D94C6DE-AB55-5081-583E-F3037D50C972}"/>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213891" y="590248"/>
            <a:ext cx="4830655" cy="2727899"/>
          </a:xfrm>
          <a:prstGeom prst="rect">
            <a:avLst/>
          </a:prstGeom>
        </p:spPr>
      </p:pic>
    </p:spTree>
    <p:extLst>
      <p:ext uri="{BB962C8B-B14F-4D97-AF65-F5344CB8AC3E}">
        <p14:creationId xmlns:p14="http://schemas.microsoft.com/office/powerpoint/2010/main" val="975284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298A207-2618-69C9-CF99-4BF6AAB2AEE6}"/>
              </a:ext>
            </a:extLst>
          </p:cNvPr>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5023461" y="194015"/>
            <a:ext cx="3286020" cy="4209473"/>
          </a:xfrm>
          <a:prstGeom prst="rect">
            <a:avLst/>
          </a:prstGeom>
        </p:spPr>
      </p:pic>
      <p:pic>
        <p:nvPicPr>
          <p:cNvPr id="23" name="Picture 22">
            <a:extLst>
              <a:ext uri="{FF2B5EF4-FFF2-40B4-BE49-F238E27FC236}">
                <a16:creationId xmlns:a16="http://schemas.microsoft.com/office/drawing/2014/main" id="{FE6EEC8F-7A8C-F4FB-C49F-9CD0FB32863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08242" y="194015"/>
            <a:ext cx="4754970" cy="2685160"/>
          </a:xfrm>
          <a:prstGeom prst="rect">
            <a:avLst/>
          </a:prstGeom>
        </p:spPr>
      </p:pic>
      <p:pic>
        <p:nvPicPr>
          <p:cNvPr id="7" name="Picture 6">
            <a:extLst>
              <a:ext uri="{FF2B5EF4-FFF2-40B4-BE49-F238E27FC236}">
                <a16:creationId xmlns:a16="http://schemas.microsoft.com/office/drawing/2014/main" id="{07CB3819-BE56-DE7D-F8F4-D4543EE5DE94}"/>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369731" y="194015"/>
            <a:ext cx="3286020" cy="4199387"/>
          </a:xfrm>
          <a:prstGeom prst="rect">
            <a:avLst/>
          </a:prstGeom>
        </p:spPr>
      </p:pic>
      <p:pic>
        <p:nvPicPr>
          <p:cNvPr id="9" name="Picture 8">
            <a:extLst>
              <a:ext uri="{FF2B5EF4-FFF2-40B4-BE49-F238E27FC236}">
                <a16:creationId xmlns:a16="http://schemas.microsoft.com/office/drawing/2014/main" id="{F85BF3AF-F84C-E7F5-32D8-1920EDBDDA2E}"/>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208241" y="2975657"/>
            <a:ext cx="4754970" cy="2855661"/>
          </a:xfrm>
          <a:prstGeom prst="rect">
            <a:avLst/>
          </a:prstGeom>
        </p:spPr>
      </p:pic>
      <p:sp>
        <p:nvSpPr>
          <p:cNvPr id="2" name="TextBox 1">
            <a:extLst>
              <a:ext uri="{FF2B5EF4-FFF2-40B4-BE49-F238E27FC236}">
                <a16:creationId xmlns:a16="http://schemas.microsoft.com/office/drawing/2014/main" id="{139F63BA-189B-0B7C-660A-C3E281890317}"/>
              </a:ext>
            </a:extLst>
          </p:cNvPr>
          <p:cNvSpPr txBox="1"/>
          <p:nvPr/>
        </p:nvSpPr>
        <p:spPr>
          <a:xfrm>
            <a:off x="5023461" y="4523623"/>
            <a:ext cx="6969737" cy="2308324"/>
          </a:xfrm>
          <a:prstGeom prst="rect">
            <a:avLst/>
          </a:prstGeom>
          <a:noFill/>
          <a:ln w="25400">
            <a:solidFill>
              <a:schemeClr val="accent1"/>
            </a:solidFill>
          </a:ln>
        </p:spPr>
        <p:txBody>
          <a:bodyPr wrap="square" rtlCol="0">
            <a:spAutoFit/>
          </a:bodyPr>
          <a:lstStyle/>
          <a:p>
            <a:r>
              <a:rPr lang="en-IN" dirty="0"/>
              <a:t>Date : 23</a:t>
            </a:r>
            <a:r>
              <a:rPr lang="en-IN" baseline="30000" dirty="0"/>
              <a:t>rd</a:t>
            </a:r>
            <a:r>
              <a:rPr lang="en-IN" dirty="0"/>
              <a:t> April 2026</a:t>
            </a:r>
          </a:p>
          <a:p>
            <a:pPr marL="285750" indent="-285750">
              <a:buFont typeface="Wingdings" panose="05000000000000000000" pitchFamily="2" charset="2"/>
              <a:buChar char="Ø"/>
            </a:pPr>
            <a:r>
              <a:rPr lang="en-IN" dirty="0"/>
              <a:t>Conducted drawing competition for the students of Ganesh Vidyalaya School, Ganesh Puri, Mapusa </a:t>
            </a:r>
          </a:p>
          <a:p>
            <a:pPr marL="285750" indent="-285750">
              <a:buFont typeface="Wingdings" panose="05000000000000000000" pitchFamily="2" charset="2"/>
              <a:buChar char="Ø"/>
            </a:pPr>
            <a:r>
              <a:rPr lang="en-IN" dirty="0"/>
              <a:t>Competition is on the theme of the District and International </a:t>
            </a:r>
          </a:p>
          <a:p>
            <a:r>
              <a:rPr lang="en-IN" dirty="0"/>
              <a:t>     “GREEN FUTURE“ and prizes were distributed to the winners</a:t>
            </a:r>
          </a:p>
          <a:p>
            <a:pPr marL="285750" indent="-285750">
              <a:buFont typeface="Wingdings" panose="05000000000000000000" pitchFamily="2" charset="2"/>
              <a:buChar char="Ø"/>
            </a:pPr>
            <a:r>
              <a:rPr lang="en-IN" dirty="0"/>
              <a:t>Posters - Save Earth / Save Water / Save Planet / Say NO to Plastic /   Use Bicycles / Use Electronic Vehicles were displayed in the school premises</a:t>
            </a:r>
          </a:p>
        </p:txBody>
      </p:sp>
    </p:spTree>
    <p:extLst>
      <p:ext uri="{BB962C8B-B14F-4D97-AF65-F5344CB8AC3E}">
        <p14:creationId xmlns:p14="http://schemas.microsoft.com/office/powerpoint/2010/main" val="322834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CD1F52A-9FBB-BA17-B66D-CA8B337C1CE4}"/>
              </a:ext>
            </a:extLst>
          </p:cNvPr>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137651" y="555086"/>
            <a:ext cx="4332746" cy="3249560"/>
          </a:xfrm>
          <a:prstGeom prst="rect">
            <a:avLst/>
          </a:prstGeom>
        </p:spPr>
      </p:pic>
      <p:pic>
        <p:nvPicPr>
          <p:cNvPr id="9" name="Picture 8">
            <a:extLst>
              <a:ext uri="{FF2B5EF4-FFF2-40B4-BE49-F238E27FC236}">
                <a16:creationId xmlns:a16="http://schemas.microsoft.com/office/drawing/2014/main" id="{7B3D3AE6-99C7-F2AE-42C9-4FCF9FBF340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42475" y="555085"/>
            <a:ext cx="3263504" cy="4351338"/>
          </a:xfrm>
          <a:prstGeom prst="rect">
            <a:avLst/>
          </a:prstGeom>
        </p:spPr>
      </p:pic>
      <p:pic>
        <p:nvPicPr>
          <p:cNvPr id="11" name="Picture 10">
            <a:extLst>
              <a:ext uri="{FF2B5EF4-FFF2-40B4-BE49-F238E27FC236}">
                <a16:creationId xmlns:a16="http://schemas.microsoft.com/office/drawing/2014/main" id="{EA754EA9-110F-6B75-773B-50F703017053}"/>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490062" y="555085"/>
            <a:ext cx="4332748" cy="3249561"/>
          </a:xfrm>
          <a:prstGeom prst="rect">
            <a:avLst/>
          </a:prstGeom>
        </p:spPr>
      </p:pic>
      <p:sp>
        <p:nvSpPr>
          <p:cNvPr id="2" name="TextBox 1">
            <a:extLst>
              <a:ext uri="{FF2B5EF4-FFF2-40B4-BE49-F238E27FC236}">
                <a16:creationId xmlns:a16="http://schemas.microsoft.com/office/drawing/2014/main" id="{B5D08A7F-D0D6-DE1A-DF96-2EF37CC54A04}"/>
              </a:ext>
            </a:extLst>
          </p:cNvPr>
          <p:cNvSpPr txBox="1"/>
          <p:nvPr/>
        </p:nvSpPr>
        <p:spPr>
          <a:xfrm>
            <a:off x="463751" y="3963428"/>
            <a:ext cx="8052621" cy="646331"/>
          </a:xfrm>
          <a:prstGeom prst="rect">
            <a:avLst/>
          </a:prstGeom>
          <a:noFill/>
          <a:ln w="25400">
            <a:solidFill>
              <a:schemeClr val="accent1"/>
            </a:solidFill>
          </a:ln>
        </p:spPr>
        <p:txBody>
          <a:bodyPr wrap="square" rtlCol="0">
            <a:spAutoFit/>
          </a:bodyPr>
          <a:lstStyle/>
          <a:p>
            <a:r>
              <a:rPr lang="en-IN" dirty="0"/>
              <a:t>Under Twinning Programme, on 3</a:t>
            </a:r>
            <a:r>
              <a:rPr lang="en-IN" baseline="30000" dirty="0"/>
              <a:t>rd</a:t>
            </a:r>
            <a:r>
              <a:rPr lang="en-IN" dirty="0"/>
              <a:t> May, Lions Club of Tivim and Lions Club of Kumta distributed Cotton bags and seed balls at Kumta on the occasion of Environment Day </a:t>
            </a:r>
          </a:p>
        </p:txBody>
      </p:sp>
    </p:spTree>
    <p:extLst>
      <p:ext uri="{BB962C8B-B14F-4D97-AF65-F5344CB8AC3E}">
        <p14:creationId xmlns:p14="http://schemas.microsoft.com/office/powerpoint/2010/main" val="24584500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189</TotalTime>
  <Words>571</Words>
  <Application>Microsoft Office PowerPoint</Application>
  <PresentationFormat>Widescreen</PresentationFormat>
  <Paragraphs>29</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Deepak Kadkade</dc:creator>
  <cp:lastModifiedBy>Deepak Kadkade</cp:lastModifiedBy>
  <cp:revision>20</cp:revision>
  <dcterms:created xsi:type="dcterms:W3CDTF">2026-05-04T12:55:01Z</dcterms:created>
  <dcterms:modified xsi:type="dcterms:W3CDTF">2026-05-05T12:12:40Z</dcterms:modified>
</cp:coreProperties>
</file>