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1290B-C002-AA34-97B4-17F872629C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65AE0E-7F34-0FBF-D442-F841A4E27C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99A0CD-51A3-5D7D-4D45-ADD74F413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711E7-CADB-42FD-80C7-8733CC58E7BB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7C4E4F-759A-274C-8F0F-B0D0844E9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6FD245-B304-EE3B-BA9B-F9AAEAB68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21940-1A84-4381-B957-65138F7B12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2040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A3626-C5AC-57E8-7F51-B2ACAA125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2371B1-1D29-3A93-3B74-DAEE80E219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7C1031-B16B-BF13-8F10-4BDCF65BA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711E7-CADB-42FD-80C7-8733CC58E7BB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47FD2C-9DA8-4BEE-6944-877B77752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3B9B4D-CBB3-8872-EBB1-A571E6B79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21940-1A84-4381-B957-65138F7B12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5397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A74D9-298F-CCF3-7D7F-5E33F16DB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D62E66-6FE6-CFD5-F6CB-B18515AD43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5704D-1EB2-7351-0CCF-424400C7B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711E7-CADB-42FD-80C7-8733CC58E7BB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466A48-146F-9E45-6A44-BAEA6F700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E4C56D-10F7-3F6B-5B21-BFD1D9E99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21940-1A84-4381-B957-65138F7B12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622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8F2BA-A65D-D07B-4B2A-4380C2595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130B7E-81AC-7D8E-2402-7AF2BADADC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855C44-48C8-CD59-6B0F-D3B1E907BF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DBB923-D596-7FE5-23D5-022505A63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711E7-CADB-42FD-80C7-8733CC58E7BB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0C768C-83FC-A066-31B6-D0C336679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8AFD03-C675-FB73-CA8F-7F80519FF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21940-1A84-4381-B957-65138F7B12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8706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F069A-4A75-6372-47C4-6470D9F69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23D244-E572-40C9-77E0-506216C4ED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7CA0C0-5463-9067-4CF9-77F83ADFFF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21AF23-89F3-3351-6DE2-80E523942D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72CBA6-325A-7BB0-7E91-C2AFE935EB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CFCF87B-1DA5-B7C0-ADA4-7EEAD5F31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711E7-CADB-42FD-80C7-8733CC58E7BB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DC67FA-A2A7-516C-CEB8-7DF9AAEF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D19340-7228-B820-8FE7-80B5BCDC1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21940-1A84-4381-B957-65138F7B12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372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F6D1D-3268-4E9C-EC5B-134612332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A62958-6D08-C05A-1647-B7BB379CA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711E7-CADB-42FD-80C7-8733CC58E7BB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218D28-4179-F6BA-4F60-228860017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179129-BA8B-FBB0-38DA-57FAC3AE9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21940-1A84-4381-B957-65138F7B12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1736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3E0190-0074-FC14-5D26-DBA703E0D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711E7-CADB-42FD-80C7-8733CC58E7BB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D33B59-6CF1-8AD0-CFFB-B9C8DC37E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69C313-953D-EB5E-962B-A4B58A21B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21940-1A84-4381-B957-65138F7B12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06558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D83CC-58D1-E704-EB33-83892E926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1F3354-995F-42D6-4E0E-4D9246B4F9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EB3450-EB03-53EB-E145-2A9DFE3695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E4B2F9-185C-D0C8-5B51-A05A5DE41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711E7-CADB-42FD-80C7-8733CC58E7BB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B5063E-11BE-E2A0-E0C1-F70315C36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C50827-FBA3-21B2-443C-E68743EF9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21940-1A84-4381-B957-65138F7B12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0066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97593-2588-D169-8432-FC49BF5BD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DED97D-D549-48AF-E6D2-9FD2D26C79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ABBC81-34D8-FD72-918C-1B780278DC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8DBA2C-85A0-A0E6-DB7E-3ACADEB68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711E7-CADB-42FD-80C7-8733CC58E7BB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CF0AD5-0AC6-B141-2A2C-F03A253BB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737A79-1A99-2077-D4AC-11D43E0C6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21940-1A84-4381-B957-65138F7B12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87693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A6170-939B-B88F-D82B-64DC65A3F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0AE832-84F8-6E99-E6B6-0E01A916C7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A7FDF4-0F44-20BA-8D4F-97AF015D5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711E7-CADB-42FD-80C7-8733CC58E7BB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50FDDC-6BCE-CC98-CE65-AB7D889AE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BD2B8B-CA47-FDC6-D38A-21FEAB8E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21940-1A84-4381-B957-65138F7B12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38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0D2FB9-F5D4-DFF7-E27E-21612C2154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06BA1A-1736-B1F9-904A-6386A97B31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0D5D10-56A7-F7A5-980D-DD8094301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711E7-CADB-42FD-80C7-8733CC58E7BB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88AE4F-85DC-4066-949E-97127FB09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592914-5550-57D6-55E7-A00C93776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21940-1A84-4381-B957-65138F7B12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029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FD6345C-7A0D-138E-314C-995508C71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5CFFD-2681-4D14-472E-03A5B6502B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81423F-3471-BE38-5EE3-4A1C5F0423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711E7-CADB-42FD-80C7-8733CC58E7BB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1B9351-E732-63D7-482B-A48096D975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139A00-C6A6-C8AA-4632-B099DF3190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A21940-1A84-4381-B957-65138F7B12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0502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3F7524-53B1-1D3F-8D69-DF5E0E6BE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8B7536A-59CD-5B9D-D588-EC0E8FB5A0BD}"/>
              </a:ext>
            </a:extLst>
          </p:cNvPr>
          <p:cNvSpPr txBox="1">
            <a:spLocks/>
          </p:cNvSpPr>
          <p:nvPr/>
        </p:nvSpPr>
        <p:spPr>
          <a:xfrm>
            <a:off x="412955" y="195580"/>
            <a:ext cx="11366090" cy="657430"/>
          </a:xfrm>
          <a:prstGeom prst="rect">
            <a:avLst/>
          </a:prstGeom>
          <a:ln w="31750">
            <a:solidFill>
              <a:srgbClr val="C00000"/>
            </a:solidFill>
          </a:ln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dirty="0"/>
              <a:t>NEW YEAR “GUDI PADWA” CELEBRATION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CDF04D1-4FDC-650D-3308-2057110FBD8D}"/>
              </a:ext>
            </a:extLst>
          </p:cNvPr>
          <p:cNvSpPr txBox="1"/>
          <p:nvPr/>
        </p:nvSpPr>
        <p:spPr>
          <a:xfrm>
            <a:off x="412955" y="4631095"/>
            <a:ext cx="8625986" cy="175432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IN" b="1" dirty="0"/>
              <a:t>Date : 22</a:t>
            </a:r>
            <a:r>
              <a:rPr lang="en-IN" b="1" baseline="30000" dirty="0"/>
              <a:t>nd </a:t>
            </a:r>
            <a:r>
              <a:rPr lang="en-IN" b="1" dirty="0"/>
              <a:t>March 2026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dirty="0"/>
              <a:t>As part of New Year “Gudi Padwa” celebration at Club Premises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dirty="0"/>
              <a:t>President Ln Deepak </a:t>
            </a:r>
            <a:r>
              <a:rPr lang="en-IN" dirty="0" err="1"/>
              <a:t>Tilve</a:t>
            </a:r>
            <a:r>
              <a:rPr lang="en-IN" dirty="0"/>
              <a:t> spoke about Importance of Gudi Padwa and its celebration in Hindu Calendar and it importance to organization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dirty="0" err="1"/>
              <a:t>Bhavgeet</a:t>
            </a:r>
            <a:r>
              <a:rPr lang="en-IN" dirty="0"/>
              <a:t> and </a:t>
            </a:r>
            <a:r>
              <a:rPr lang="en-IN" dirty="0" err="1"/>
              <a:t>Bhaktigeet</a:t>
            </a:r>
            <a:r>
              <a:rPr lang="en-IN" dirty="0"/>
              <a:t> was organized and members actively participated in the singing of Marathi Songs.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7C1AA1-6AC1-037B-CEAF-665023187B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09"/>
          <a:stretch>
            <a:fillRect/>
          </a:stretch>
        </p:blipFill>
        <p:spPr>
          <a:xfrm>
            <a:off x="5038003" y="940982"/>
            <a:ext cx="4000938" cy="3543112"/>
          </a:xfrm>
          <a:prstGeom prst="rect">
            <a:avLst/>
          </a:prstGeom>
          <a:ln w="31750">
            <a:solidFill>
              <a:srgbClr val="FFC000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39562F-EF16-8D5B-B8B2-A876E75C6E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21" b="26511"/>
          <a:stretch>
            <a:fillRect/>
          </a:stretch>
        </p:blipFill>
        <p:spPr>
          <a:xfrm>
            <a:off x="412955" y="940982"/>
            <a:ext cx="4446124" cy="3543113"/>
          </a:xfrm>
          <a:prstGeom prst="rect">
            <a:avLst/>
          </a:prstGeom>
          <a:ln w="3175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12978377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Deepak Kadkade</dc:creator>
  <cp:lastModifiedBy>Deepak Kadkade</cp:lastModifiedBy>
  <cp:revision>1</cp:revision>
  <dcterms:created xsi:type="dcterms:W3CDTF">2026-04-01T14:17:07Z</dcterms:created>
  <dcterms:modified xsi:type="dcterms:W3CDTF">2026-04-01T14:17:37Z</dcterms:modified>
</cp:coreProperties>
</file>