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9E3F-DBB4-B69F-ADD8-DBCD6C085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4DC435-CE79-C6EC-3D7E-563608391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9A9DA-3564-4291-47BE-026F08F29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E325A-69EF-8ADF-1341-BD9A53409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A494C-98BA-7A0F-7B1E-F5C801256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811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950C8-DFD9-22C1-9DF5-7AE5EF38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5F501-AC7E-E5A4-06B9-84BADC5AF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C37AD-FEC0-8C4A-6727-808372590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B33D5-BF6E-B7A3-DC7A-8D9E6DCD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5822A-E77F-F144-664B-D1573198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02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EDFA8-E21C-17EF-AE94-F8AE39130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6E8D5-77F0-3937-848B-9B163CFBA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041DC-48BB-378A-327C-B8AF5F1AF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2578B-A09A-7ECE-8CA9-0F80BF4A0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0944F-6C0D-D827-2070-C6690E0E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640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1FF06-A9A2-37D7-12D0-AFA69ADC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9C3D-5654-B9DD-70D1-D17A5A34E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6448B-6304-FA46-6A64-497391446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BF745-47D3-3B4E-FD1C-529AE06C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F184A-9B1A-9439-A7B0-4309D6CC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914BE1-1C0E-4941-1B97-0865F05F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328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5C74E-6335-A707-E050-F34F77704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7B245-DA5B-F1A2-906B-35F35DE4C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34546D-6B10-ECE4-C283-33C5124EE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3130B6-0C3B-9415-3214-6346950955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AF11A-6C08-B526-8545-FE4227B032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450C21-46BA-6850-9846-3549FD077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A05C84-4395-D542-A807-1B6A477D1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7E6FEA-2544-10B2-E306-335CD5DF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5795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8B1DD-55C4-6009-B923-51D54D858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BB54DE-B194-8ECF-C650-AC9895B5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D7FF1F-67F4-D25B-D18A-FE7492EAF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28F806-868F-B9F5-2FD2-661102FF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77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3F8130-940B-7017-1694-56CD98FE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E12C9D-32DD-7519-80D9-7FAF415BE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56FBE-8807-9323-22D2-3282D1D6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751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82908-4AED-3F7F-0C4D-D18A908CD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756EA-1EF2-DBBB-F6DA-C85319254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ECA76-4DC4-6847-6E51-EE466B2D3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C9BE6-5AA5-6D70-8219-2BD11CAB0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BE26E-F3C7-E668-B5EA-39E6C8EB8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D84F9-FBED-2562-6856-029959B5D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863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D7C6-E9E9-C9A1-9941-1ACD44C21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68DE20-8700-2B23-9663-21EDCEFEEF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26F36-7E82-5151-AFCF-8B06971AE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AF9EA-E938-19F3-D4D9-4A2592099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DFD5C-D978-5362-50ED-744F9AE63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B1B07-6C5F-C20E-6AC1-EAC42B50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2243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04022-E85D-9C22-F66F-464E0CC4E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BF289-619F-EE4B-0820-7808E3E39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CD758-B5F9-51A2-18C8-197FEED33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4BEFC-56EE-E98A-1AEE-0BB877DBF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AB52A-544C-AB81-8F1B-39CB47719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685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70FD42-7809-AC2E-6E89-F2EB5B23C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07583-5DF2-2B07-6AC0-204F604C6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195A1-4D1B-CE91-2E0A-B4C6FAD63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0B79C-BC65-8F71-259B-C4B81DC0A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A32F5-64A7-FBA4-5E23-F7E7E2E1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184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D1871C-0F8B-12DE-1C20-6CD9ECF08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CF206-E904-3A09-4397-D490FB00F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9CFEA-8B57-A010-F55D-85B36D367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8F9BA-7FB7-41F3-B450-7715FE0FA33E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5FE9A-2260-0D49-96F5-AC45617BD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D8A66-9B65-4E78-5D26-3017B39D92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0AC5B-F361-415F-9118-B58DDC6B70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18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F67E3A-47C4-A2B0-5A93-44D1700D9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7" b="24777"/>
          <a:stretch>
            <a:fillRect/>
          </a:stretch>
        </p:blipFill>
        <p:spPr>
          <a:xfrm>
            <a:off x="412955" y="927193"/>
            <a:ext cx="4063352" cy="3170839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6297CD1-C960-4990-304A-2581093CF081}"/>
              </a:ext>
            </a:extLst>
          </p:cNvPr>
          <p:cNvSpPr txBox="1">
            <a:spLocks/>
          </p:cNvSpPr>
          <p:nvPr/>
        </p:nvSpPr>
        <p:spPr>
          <a:xfrm>
            <a:off x="412955" y="195580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WOMEN EMPOWERMENT DAY CELEBRATION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842A28-B4DD-504F-0CCB-8EB7436EC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82"/>
          <a:stretch>
            <a:fillRect/>
          </a:stretch>
        </p:blipFill>
        <p:spPr>
          <a:xfrm>
            <a:off x="4567652" y="927193"/>
            <a:ext cx="3334552" cy="317084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784658-BC2D-C17F-1EAE-0D33E057DDB7}"/>
              </a:ext>
            </a:extLst>
          </p:cNvPr>
          <p:cNvSpPr txBox="1"/>
          <p:nvPr/>
        </p:nvSpPr>
        <p:spPr>
          <a:xfrm>
            <a:off x="412955" y="4172215"/>
            <a:ext cx="11366090" cy="258532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b="1" dirty="0"/>
              <a:t>Date : 22</a:t>
            </a:r>
            <a:r>
              <a:rPr lang="en-IN" b="1" baseline="30000" dirty="0"/>
              <a:t>nd </a:t>
            </a:r>
            <a:r>
              <a:rPr lang="en-IN" b="1" dirty="0"/>
              <a:t>March 2026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PARIJAT – Women Empowerment Day was celebrated in association with </a:t>
            </a:r>
            <a:r>
              <a:rPr lang="en-IN" dirty="0" err="1"/>
              <a:t>Guirim</a:t>
            </a:r>
            <a:r>
              <a:rPr lang="en-IN" dirty="0"/>
              <a:t> Village Panchayat at </a:t>
            </a:r>
            <a:r>
              <a:rPr lang="en-IN" dirty="0" err="1"/>
              <a:t>Guirim</a:t>
            </a:r>
            <a:r>
              <a:rPr lang="en-IN" dirty="0"/>
              <a:t> Panchayat Hall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The programme was based on theme of District Governor and included Talent Hunt for women villagers and also presentation of “Women Achiever Award”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Programme Co-Ordinator was Lion Deepak Naik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Programme also included Singing Competition for Women and Fancy Dress Competition for Women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President Ln Deepak </a:t>
            </a:r>
            <a:r>
              <a:rPr lang="en-IN" dirty="0" err="1"/>
              <a:t>Tilve</a:t>
            </a:r>
            <a:r>
              <a:rPr lang="en-IN" dirty="0"/>
              <a:t> delivered a talk on rights of women in the property and rights under section 125. an article 29 of Portuguese Law </a:t>
            </a:r>
          </a:p>
        </p:txBody>
      </p:sp>
    </p:spTree>
    <p:extLst>
      <p:ext uri="{BB962C8B-B14F-4D97-AF65-F5344CB8AC3E}">
        <p14:creationId xmlns:p14="http://schemas.microsoft.com/office/powerpoint/2010/main" val="3938199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1</cp:revision>
  <dcterms:created xsi:type="dcterms:W3CDTF">2026-04-01T14:14:28Z</dcterms:created>
  <dcterms:modified xsi:type="dcterms:W3CDTF">2026-04-01T14:15:05Z</dcterms:modified>
</cp:coreProperties>
</file>