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02616-C029-F4F8-3233-808D1097E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EC0345-03B4-61B8-D1BD-C8C70F594E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70BF9-91F0-71C4-178B-2366DA434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B3E9-6C1A-4E5E-9521-97C7FD1A6FB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07BF0-7049-7E08-A68E-49A5E20DE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428474-F607-9058-1BF2-91F21BF3B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F64B2-98D8-4017-BF2C-5154A8E90D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4509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D5CD2-A989-1601-73C0-0921C5465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54E16-1BE5-7704-338A-8D676D73B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B595F-B73D-C48B-F773-C07710185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B3E9-6C1A-4E5E-9521-97C7FD1A6FB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A2CB6-2C0F-42DA-6DCB-FE7112FA5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30D2E9-1185-EF6E-9BFE-08C90B18D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F64B2-98D8-4017-BF2C-5154A8E90D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100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9BD1F-9D43-F3E1-18F8-8438FB023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96424E-5CA6-0D16-031D-CF1176C13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BC89DF-CA6F-8CB8-29A0-B1F4A70F7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B3E9-6C1A-4E5E-9521-97C7FD1A6FB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AC98C-DA82-1042-D41E-0557DA0B4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2501E-CFB7-4FB9-6FAC-948909374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F64B2-98D8-4017-BF2C-5154A8E90D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6495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FFB8A-AA60-3F11-763C-95A360403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D07A6-219B-E42F-A842-3AEE6C240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CDFDC2-0C2A-B708-F68A-8326B4A54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F70B4F-63D5-5685-C855-38C1F585D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B3E9-6C1A-4E5E-9521-97C7FD1A6FB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45D602-6D3E-086E-9FF3-108B97A25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43E8D1-5632-51FF-0EEA-455507707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F64B2-98D8-4017-BF2C-5154A8E90D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3974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5F8B5-7D74-477F-6A22-E661F0E90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FC1F8-3962-D077-D529-D1B314444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9B3B93-4189-9701-9DBE-0AC13A0C5A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B551A0-1163-8AD8-16E3-6D1DE426ED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0A4637-04E9-A259-BC53-B534A56795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4334F8-02C8-89C4-CC6B-7B4DDB8B8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B3E9-6C1A-4E5E-9521-97C7FD1A6FB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B1B505-C265-A6DD-5030-44EB3FC61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70797F-3442-247B-39DB-F71CD55E2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F64B2-98D8-4017-BF2C-5154A8E90D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870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670B2-FA5A-C23B-CA53-3A72AD75F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938789-813E-063C-88A1-DB77D1DE8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B3E9-6C1A-4E5E-9521-97C7FD1A6FB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47EE05-B2EC-DC75-D947-5F560B7F2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D37DDC-1463-9AF7-BB61-E755AB901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F64B2-98D8-4017-BF2C-5154A8E90D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5347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B5C899-40BA-B009-4213-84FDCB470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B3E9-6C1A-4E5E-9521-97C7FD1A6FB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246BA8-06C8-AD0E-5C36-3A63AE731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160CE-B7FE-827A-8CD1-D17462B8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F64B2-98D8-4017-BF2C-5154A8E90D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356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9F7B9-613F-00F0-6E23-4B473E1A1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40BC5-B744-6ECC-A40E-E0F5CD8C1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D74C0-4357-4D73-9809-26AE025048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66D8FB-35C0-E561-3359-344F94DCF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B3E9-6C1A-4E5E-9521-97C7FD1A6FB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8018E5-9EBC-0794-5904-A9B00E36C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160346-D18C-8527-7590-E2FD4E95A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F64B2-98D8-4017-BF2C-5154A8E90D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1856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4E5C9-C4F4-CC57-993A-EF16D0AC2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7CD61C-02AD-ED4E-793F-1B25C83651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F0076-8F59-8166-A918-577EA0DE8B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7FCD6-918D-612A-AE94-B1F1C3418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B3E9-6C1A-4E5E-9521-97C7FD1A6FB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569B9B-E6F2-A382-9D21-F7F7738A8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3F2566-0527-C238-E4FE-CF32BC52F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F64B2-98D8-4017-BF2C-5154A8E90D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7374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46066-B91D-4CE9-C047-78EDC625B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ECBFF9-7ACE-5D31-BAE9-44C659396F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6AB18-A362-282B-C5EF-339C599FF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B3E9-6C1A-4E5E-9521-97C7FD1A6FB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4FC7A-D7C6-C2DE-FE01-F4149CE54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B584C-7B82-AEE1-6319-BC2E282AC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F64B2-98D8-4017-BF2C-5154A8E90D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294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E360BE-11AE-216F-7284-B100BB2D7C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6851DC-B3CC-D209-6B34-6DFE4BBDB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0FC8F-9B10-83B1-8795-4826C90F9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B3E9-6C1A-4E5E-9521-97C7FD1A6FB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077A1-73CF-DAC2-E794-56784C263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B6FFD-27DE-3E17-6B87-23E99D09A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F64B2-98D8-4017-BF2C-5154A8E90D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6514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1D321F-F113-561F-AC7F-842CFB5E6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700593-42B3-58A9-9D9C-671B11696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613A0-E0CC-E5ED-0720-0EADE81D49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BB3E9-6C1A-4E5E-9521-97C7FD1A6FB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30D92-4231-F1F6-CA98-14D1FD07AF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389ABD-F9C5-C949-3CF0-A5D1F30B41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F64B2-98D8-4017-BF2C-5154A8E90D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837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75415-E944-1DAD-7717-87E612675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6BDCB2D-2C46-CC3B-1560-12CA8939E515}"/>
              </a:ext>
            </a:extLst>
          </p:cNvPr>
          <p:cNvSpPr txBox="1">
            <a:spLocks/>
          </p:cNvSpPr>
          <p:nvPr/>
        </p:nvSpPr>
        <p:spPr>
          <a:xfrm>
            <a:off x="412955" y="195580"/>
            <a:ext cx="11366090" cy="657430"/>
          </a:xfrm>
          <a:prstGeom prst="rect">
            <a:avLst/>
          </a:prstGeom>
          <a:ln w="31750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dirty="0"/>
              <a:t>TRADITIONAL GOAN DANCE COMPETITION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2BB956-F3CA-5042-5062-27520BAFAD00}"/>
              </a:ext>
            </a:extLst>
          </p:cNvPr>
          <p:cNvSpPr txBox="1"/>
          <p:nvPr/>
        </p:nvSpPr>
        <p:spPr>
          <a:xfrm>
            <a:off x="412955" y="4908094"/>
            <a:ext cx="7510514" cy="147732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b="1" dirty="0"/>
              <a:t>Date : 17</a:t>
            </a:r>
            <a:r>
              <a:rPr lang="en-IN" b="1" baseline="30000" dirty="0"/>
              <a:t>th</a:t>
            </a:r>
            <a:r>
              <a:rPr lang="en-IN" b="1" dirty="0"/>
              <a:t> March 2026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/>
              <a:t>Was organized in association with </a:t>
            </a:r>
            <a:r>
              <a:rPr lang="en-IN" dirty="0" err="1"/>
              <a:t>Guirim</a:t>
            </a:r>
            <a:r>
              <a:rPr lang="en-IN" dirty="0"/>
              <a:t> Village Panchayat at </a:t>
            </a:r>
            <a:r>
              <a:rPr lang="en-IN" dirty="0" err="1"/>
              <a:t>Guirim</a:t>
            </a:r>
            <a:r>
              <a:rPr lang="en-IN" dirty="0"/>
              <a:t> Panchayat Hall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/>
              <a:t>Local Villagers participated in the Traditional Goan Dance Competition displaying their talent and promoting Goan  Culture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865BF3-2879-1710-50E2-C7770D034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55" y="967562"/>
            <a:ext cx="4735033" cy="3551275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661208-CC57-6D84-7FDF-FE710445AA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013" y="983511"/>
            <a:ext cx="2663457" cy="3551275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D60672F-C231-9BF6-A908-243595071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391" y="983511"/>
            <a:ext cx="3983665" cy="3104707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5B1B6AA-2B43-6A98-8CE8-5DCE51B980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391" y="4218719"/>
            <a:ext cx="3983665" cy="2558299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992336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Deepak Kadkade</dc:creator>
  <cp:lastModifiedBy>Deepak Kadkade</cp:lastModifiedBy>
  <cp:revision>1</cp:revision>
  <dcterms:created xsi:type="dcterms:W3CDTF">2026-04-01T14:12:58Z</dcterms:created>
  <dcterms:modified xsi:type="dcterms:W3CDTF">2026-04-01T14:13:38Z</dcterms:modified>
</cp:coreProperties>
</file>