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9ED3-BA8C-2286-BB00-54F918483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8DFFE-18CC-B3C5-D388-19525FFC6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DB753-0078-13EF-9E4E-03B799A83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124E9-F915-FB0A-12BB-653023E0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52E54-BE3A-27BD-CC57-C46413DB2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828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03C4E-50D0-EB94-4BD1-7792661C6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7C81C-3081-A003-FBDD-962091820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D948C-80F1-2C04-AACA-75CF2E381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1C30C-EC61-F59D-F86A-355B3009E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5EF62-DD49-719C-EF81-37F07B35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0594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5CC5-4E60-B7FE-A139-A78445F9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161BD-346A-CCF1-AD48-CD221F86B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89A9F-672B-D362-339E-3AAAF35DD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2DC99-72D3-8E1D-5A85-E27550186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AFDDF-EF6D-651A-C2AC-29D28AEB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79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BA7DD-8FA7-BA50-99A5-B82B59ED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CA9FC-DB1E-07A2-ACB0-8699C2B00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77195-2F7D-6E3C-E9D4-8B85E35F3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1985A-AA56-8A7C-39B8-A39950AF2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E8685-11DD-2B12-9A57-72D43F01B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DF193-3441-2884-9A9B-1BC4FE415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445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C498-C9BA-0E33-E8D2-E01996BD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0C401-F4EE-4155-3A63-F30A80740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E2BB91-1F79-783E-70C9-63D8074A0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908C9-0DD0-867D-FD61-27C6B81C4F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1DB90B-EA2B-A834-F5CF-3322030CB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0898EC-9524-B8C1-7A91-2B3A2B453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609E81-A135-B693-6E56-51383B64E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439780-5F79-7A99-2FD0-727083C0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99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C5FD-68F3-0685-8EB7-7547940F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7A225E-B085-B635-C63D-BDFF9FB1B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9CFFFB-356D-CBFD-3FCE-9484CFE7F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B79E96-CABC-06EE-840E-68E05EBAA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22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F53F5C-D3D5-7EC7-0F61-74BEB9E0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7D87-571D-D38C-E940-BC85993FD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A912E-7D23-6191-EDDE-266F8386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670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59D9-E471-EE37-195F-D6C93EA2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C0ECB-EADB-0B80-8BD1-398AFD5ED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CA3C6-1E48-0268-EEFF-D2FD7523D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20BEF-6F4A-89C3-D153-7DBD3CF6D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22A20-3BA1-C8BE-00E6-DFE317ED7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9B3DE-9180-5A08-83DB-0F41D265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5169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B3BB-ECC6-84E0-6FA6-7A8565705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9893D-9963-B3A6-C3FD-F1005003C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2EC09-294E-F366-0B35-80AE77F98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7A8E1-6BF0-9E59-A3A2-F25A05C13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FE725-2D9A-4811-0AD3-F5745A06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F3B47-53A9-4DAB-CCB6-C0F6CA9D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2338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F3A3-5221-AFE2-E544-3672A10E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84D36-F653-92CD-DF56-6EE5A8C18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2E650-E1F4-0E67-A980-1573356BF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BB464-44D0-7D33-4235-4BC591AE4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13160-DEEF-4AE4-BA3A-FBED17156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371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B4ECD-AB9B-ED32-1EE9-2F1676C0E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E4546-A4D0-8B1E-BE9E-EAC1E34BF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11950-384B-21F6-019C-18C7701E1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6A5DA-975E-18A4-2370-F09C3A438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CADAA-083E-3196-0AC1-85601A9C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018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202BAE-536E-AC88-CA63-A2B06F57D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D7B9A-496C-28A0-54B7-D010563B7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86D6E-77E5-28C6-BC5D-761E7AD49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253C0-60F3-4F64-A990-FF6483CB9390}" type="datetimeFigureOut">
              <a:rPr lang="en-IN" smtClean="0"/>
              <a:t>03-04-2026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E22BC-CA13-A9C1-3DB8-6B24DE492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5D066-ED79-A09B-DD4B-E9364BC633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39662-D91B-4608-87A9-7D4E93604FE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28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72FEB3-E264-F254-FCEE-DE8593751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86"/>
          <a:stretch>
            <a:fillRect/>
          </a:stretch>
        </p:blipFill>
        <p:spPr>
          <a:xfrm>
            <a:off x="412955" y="1003203"/>
            <a:ext cx="5812975" cy="3627892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55FF50F-4F9F-A873-BC7A-590AD30FC3D1}"/>
              </a:ext>
            </a:extLst>
          </p:cNvPr>
          <p:cNvSpPr txBox="1">
            <a:spLocks/>
          </p:cNvSpPr>
          <p:nvPr/>
        </p:nvSpPr>
        <p:spPr>
          <a:xfrm>
            <a:off x="412955" y="195580"/>
            <a:ext cx="11366090" cy="657430"/>
          </a:xfrm>
          <a:prstGeom prst="rect">
            <a:avLst/>
          </a:prstGeom>
          <a:ln w="3175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dirty="0"/>
              <a:t>BOD AND GENERAL BODY 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5C9617-D157-9364-CFC7-12B116718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54" y="1003203"/>
            <a:ext cx="3607823" cy="2707560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505962-CC70-7E8A-E27C-9EB4EA23C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66" y="3828843"/>
            <a:ext cx="3778102" cy="2833577"/>
          </a:xfrm>
          <a:prstGeom prst="rect">
            <a:avLst/>
          </a:prstGeom>
          <a:ln w="31750">
            <a:solidFill>
              <a:srgbClr val="FFC00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6EB3D4-17F8-BAEB-A72B-88C22366576E}"/>
              </a:ext>
            </a:extLst>
          </p:cNvPr>
          <p:cNvSpPr txBox="1"/>
          <p:nvPr/>
        </p:nvSpPr>
        <p:spPr>
          <a:xfrm>
            <a:off x="412955" y="4631095"/>
            <a:ext cx="7635892" cy="203132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b="1" dirty="0"/>
              <a:t>Date : 22</a:t>
            </a:r>
            <a:r>
              <a:rPr lang="en-IN" b="1" baseline="30000" dirty="0"/>
              <a:t>nd </a:t>
            </a:r>
            <a:r>
              <a:rPr lang="en-IN" b="1" dirty="0"/>
              <a:t>March 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BOD and General Meetings was conducted at the Club Premises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General Body Meeting was followed by talk by Ln Dr Digamber Naik. The topic was “Maintaining Good Health, Controlling Diabetics and Overcoming Stress”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Birthday of Ln Harish Nasnodkar was also celebrated after conclusion on the meeting</a:t>
            </a:r>
          </a:p>
        </p:txBody>
      </p:sp>
    </p:spTree>
    <p:extLst>
      <p:ext uri="{BB962C8B-B14F-4D97-AF65-F5344CB8AC3E}">
        <p14:creationId xmlns:p14="http://schemas.microsoft.com/office/powerpoint/2010/main" val="354816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Deepak Kadkade</dc:creator>
  <cp:lastModifiedBy>Deepak Kadkade</cp:lastModifiedBy>
  <cp:revision>2</cp:revision>
  <dcterms:created xsi:type="dcterms:W3CDTF">2026-04-01T14:18:28Z</dcterms:created>
  <dcterms:modified xsi:type="dcterms:W3CDTF">2026-04-03T04:31:54Z</dcterms:modified>
</cp:coreProperties>
</file>