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9F887-E747-A672-5870-3E744479A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27849-69B7-6B68-277E-93B066FFD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D3D2C-DD58-2329-6449-5AEF10D3B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D3897-F740-C7DF-7B49-C339D9C11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85247-409F-EB2D-06EE-F5EA9B512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083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01C66-8319-6346-AA48-A1468D2D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4D42B-97B2-8519-BA77-AE359BBD6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3A932-ECD8-FB21-E2F9-131449501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517DD-9242-11AA-6221-BAFCF07CE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1F131-9FA8-659A-C1A8-AD1FABEF1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4382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30D3A-4154-0C14-3D8E-70E1F514C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E0F7C-AF99-23FA-C537-CB9B34117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6A6E3-6A0D-FD7D-8312-3C2DACE3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CD2B7-1A00-DB40-B452-29ED470C5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C92C4-7321-3CC5-5E50-02B334506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151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C2151-81CE-6227-1846-471805990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A9E1B-9864-3500-2DDA-581766EC0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ADD663-BBE7-B6CA-9FE4-93446D963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F4E350-64E0-7A75-E38E-76922B038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5492A-6BAF-C900-1C1B-29ABEFEF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5BB23A-2EE8-295A-564C-FA2E20B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202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0047A-24E0-3112-C047-C4BE90BB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39236-5B62-44DE-3D37-59001547F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D963D-3614-3E65-105C-5E8E662D3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1B579C-6577-CAA5-11F6-09533B58AD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22385-3FB1-7084-4845-EC2B9E15E7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86365F-31D2-2897-8E90-422CFC7D1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DAD0C1-69B8-B1CA-10FE-825B4FD8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4880EC-ABF0-8B7B-C206-5524526E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535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BB753-2807-10DA-6896-DEA4AC25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C413B-C7E5-36E1-DAC8-3B941DFC9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492A5-927E-AADF-3D58-8DB84E7A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83AE0B-7BA8-EF5E-18F1-30758A64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206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44717E-905E-15E1-86D9-689ACF15F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EE842-C494-7DF1-1FB6-D717C97BC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2D26B-8639-61B7-AF3D-6F47EA3E8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63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9C809-C979-1966-2077-D394F09E7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B5783-9E55-9FD7-4FAD-3BA39B25A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F821B-C40A-460A-9B68-06F40DF4C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AD7F2-882A-8F43-9658-60DF9651C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1429A-9419-5A9D-E2CD-F834832FC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4F70E-41C8-CB41-32FB-36107FD7F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039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A00BF-FADF-0209-1BE2-C5A048BFD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F1C20C-F83F-EE44-DB8C-65A4D0C07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E2AB4-F5F4-14B6-3378-9A2F1CE0F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9CF64-2DF3-FACD-0923-FA66FAA71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F0144-3D3D-311A-89FC-64FBCF7D6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EC0A6-CCFD-4A6A-8D0F-45EF93F3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0687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76B70-E4B3-2EC7-1B72-58ED3A9DF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DD1ED-73FD-0370-1E04-3A2F09301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491F1-7695-5F75-8534-2248ECB34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10181-97F6-190B-D8D3-2C5DF98BB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2A53E-8E82-85D1-DED6-D9A9E6E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57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2A9470-53EF-6FA2-6A8B-0C435286D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AD653-2CC7-CB2E-13BF-FF60541C9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A92FD-0C81-463F-717D-203B35729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BCE9C-D366-3E1F-EAC8-8A180D298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F3A80-8BB8-29DD-8E76-1035F189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386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9412D7-5597-0EA8-EDEF-91479AE3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56525-7792-9132-BFC1-8A6F0F281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3C285-5DE4-F618-5DD0-1961B71E9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A5F4F-9210-43E5-8636-0267CAF4AAD7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B66FF-4AEC-4F57-9777-5552971AC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B90A5-4569-25E3-A326-A1E7C264C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CF9BF-B7BF-4934-8CDF-2F884E754A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6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4A373F-F0A5-2CA3-0D3D-D90E806CE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5" y="1028183"/>
            <a:ext cx="5801784" cy="4351338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0951B6-0E9A-828F-D6FC-62B188E589CB}"/>
              </a:ext>
            </a:extLst>
          </p:cNvPr>
          <p:cNvSpPr txBox="1">
            <a:spLocks/>
          </p:cNvSpPr>
          <p:nvPr/>
        </p:nvSpPr>
        <p:spPr>
          <a:xfrm>
            <a:off x="412955" y="195580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LADIES NIGHT CELEBRATION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17FE70-C4A4-8F70-538E-A80878519BFF}"/>
              </a:ext>
            </a:extLst>
          </p:cNvPr>
          <p:cNvSpPr txBox="1"/>
          <p:nvPr/>
        </p:nvSpPr>
        <p:spPr>
          <a:xfrm>
            <a:off x="6381021" y="2490439"/>
            <a:ext cx="5695750" cy="230832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b="1" dirty="0"/>
              <a:t>Date : 8</a:t>
            </a:r>
            <a:r>
              <a:rPr lang="en-IN" b="1" baseline="30000" dirty="0"/>
              <a:t>th</a:t>
            </a:r>
            <a:r>
              <a:rPr lang="en-IN" b="1" dirty="0"/>
              <a:t> March 2026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Venue-Lions Club House, Tivim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On the occasion of International Women Day, Ladies Night was celebrated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Ladies members of the Club and members of the Club participated in the event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/>
              <a:t>DC for Ladies Night Ln Sneha </a:t>
            </a:r>
            <a:r>
              <a:rPr lang="en-IN" dirty="0" err="1"/>
              <a:t>Chorge</a:t>
            </a:r>
            <a:r>
              <a:rPr lang="en-IN" dirty="0"/>
              <a:t> was felicitated on this occasion</a:t>
            </a:r>
          </a:p>
        </p:txBody>
      </p:sp>
    </p:spTree>
    <p:extLst>
      <p:ext uri="{BB962C8B-B14F-4D97-AF65-F5344CB8AC3E}">
        <p14:creationId xmlns:p14="http://schemas.microsoft.com/office/powerpoint/2010/main" val="3896915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1</cp:revision>
  <dcterms:created xsi:type="dcterms:W3CDTF">2026-04-01T14:10:58Z</dcterms:created>
  <dcterms:modified xsi:type="dcterms:W3CDTF">2026-04-01T14:11:38Z</dcterms:modified>
</cp:coreProperties>
</file>