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6" r:id="rId4"/>
    <p:sldId id="26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E0683-2F05-416C-DFBB-5CFC6EC699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EE1D70-015F-3B58-A5AF-888BA08AC6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B90C0E-9F1D-7114-2684-6BA429287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3B5D-5244-4E1D-94B6-4AED852D7DD4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7A57AB-22FC-FA65-6870-27C78AEA5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5C385C-3C3E-6B21-9CF0-7696047AE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5616A-7755-4898-8541-CF66C98CDD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9177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52925-66A7-19B3-5A17-233F5C242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99D628-636B-D7F6-78DF-B7F73474A3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125EC0-3298-7473-B0AD-6A763EFF9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3B5D-5244-4E1D-94B6-4AED852D7DD4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A35A63-4AEF-B6DD-5526-40161DDE0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DD919-298B-D773-C3EC-63C7E4A29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5616A-7755-4898-8541-CF66C98CDD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7001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5538D-4137-4E9A-EA13-5F2115692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503593-DF66-774C-C964-CB1FE04B90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3251B4-5013-EF31-F835-70FA8226E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3B5D-5244-4E1D-94B6-4AED852D7DD4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E534CA-519D-30AA-DAAE-2E87E80D9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A21B94-9EC0-C19A-DD44-009C94143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5616A-7755-4898-8541-CF66C98CDD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5004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9A57A-8512-0F26-8D71-734CC77FF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32310-CDAA-C4B8-DE69-40A4B01533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69CEAF-8C7B-EEB6-CCD8-B6F5E31791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9891C7-39A1-215C-81A2-D0B4263E4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3B5D-5244-4E1D-94B6-4AED852D7DD4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1104CC-7FE8-4C04-FCC9-2DFA3FE43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47ADAC-7DE9-920A-675B-3AB96C25D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5616A-7755-4898-8541-CF66C98CDD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8274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69AA1-9F70-147A-3F14-73961D01D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F6C017-E1DF-6798-DD02-933B93B58B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4F5621-C0E6-35CB-611C-AF418C6CDB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34EE08-A429-7BD1-7EDD-A6C8CC6CF5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BDB050-5251-3523-4804-8CC82A7F05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3E447B-3013-2F6C-118D-ED06E3999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3B5D-5244-4E1D-94B6-4AED852D7DD4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F41AFB-58FF-F87C-8636-CC6C47146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68FCDC-FB16-8D26-E4FA-79EEC23F4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5616A-7755-4898-8541-CF66C98CDD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1591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050A1-32CA-03FE-CB77-D1165E828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24DCEC-D0C2-A35E-647A-D927B107C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3B5D-5244-4E1D-94B6-4AED852D7DD4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2766BF-10B6-D9B2-D048-DB756D214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4812D9-E541-64CF-69D4-9BAF7BB7C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5616A-7755-4898-8541-CF66C98CDD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6233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A74DBE-E797-6772-9353-891722408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3B5D-5244-4E1D-94B6-4AED852D7DD4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B0387D-54B5-CDA2-89A9-2CB24FEE2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9A6AC7-AFE8-FCDA-1722-02A9C5BA4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5616A-7755-4898-8541-CF66C98CDD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34974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73BF7-81BB-E499-D69C-E1111650C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1F755-EDCA-570A-DEA7-C774AAB2A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5508C6-48B3-F2FE-1240-CB700294AD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10A436-B33E-E178-D0DE-F5B06B248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3B5D-5244-4E1D-94B6-4AED852D7DD4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1E95AA-5DE3-F6D7-25D7-43D603BF7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6A988C-F9EC-1C07-47BC-9E043B80D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5616A-7755-4898-8541-CF66C98CDD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5621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3489E-5C83-956F-D230-6BB6EE479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C96E68-0259-139E-5D44-BFBCD24818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373D28-00EE-9ABC-C757-8DF7E73730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CAAE60-3A0E-D13E-E53E-293558674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3B5D-5244-4E1D-94B6-4AED852D7DD4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54817-3F39-7EAD-3C42-ECCBEC748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D6EFDF-E7B7-8255-DF27-C4120BD5E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5616A-7755-4898-8541-CF66C98CDD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5499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9C788-A914-75FA-2E10-5E66852D0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BCC350-FD02-3EB9-73F7-31F6421B86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EF48F0-77DB-89EB-7FE1-58F10B1D4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3B5D-5244-4E1D-94B6-4AED852D7DD4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5E631B-7B33-179E-B482-6E7866CB3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F881E5-C09A-5F5C-779D-CE8C04EC3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5616A-7755-4898-8541-CF66C98CDD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1468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28919E-A9B4-2D18-BBB7-8A59F32CE4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3A460C-D37F-2067-8AF2-730C578DFB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C4FD82-0B70-3D60-9955-4BDBEC0C9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3B5D-5244-4E1D-94B6-4AED852D7DD4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7F5EF2-EBC4-1287-A2D1-8B47673A6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953D5B-74AF-4EBE-C029-7159C83EC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5616A-7755-4898-8541-CF66C98CDD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6642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855A7D-36C3-B0A1-39C7-2BB5B9208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2D3B07-3455-693D-BD6A-79EAB987E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DF70DB-2720-737D-9A82-59E4B66556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B3B5D-5244-4E1D-94B6-4AED852D7DD4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DED975-07C7-DE0B-EDCD-E1C128AE92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399FA6-4A6B-E116-D2B0-50A9745C1F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5616A-7755-4898-8541-CF66C98CDD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9935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239C47F-5C5E-F7C8-3FFE-822DF8A604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26" y="1152314"/>
            <a:ext cx="7311689" cy="3090331"/>
          </a:xfrm>
          <a:prstGeom prst="rect">
            <a:avLst/>
          </a:prstGeom>
          <a:ln w="31750">
            <a:solidFill>
              <a:srgbClr val="FFC000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F394265-C661-020F-5D68-8BD271B5F9B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5427" y="1280794"/>
            <a:ext cx="3684289" cy="5212080"/>
          </a:xfrm>
          <a:prstGeom prst="rect">
            <a:avLst/>
          </a:prstGeom>
          <a:ln w="31750">
            <a:solidFill>
              <a:srgbClr val="FFC000"/>
            </a:solidFill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830C233-9B37-6FE6-3FD7-5E7B08777BCA}"/>
              </a:ext>
            </a:extLst>
          </p:cNvPr>
          <p:cNvSpPr txBox="1">
            <a:spLocks/>
          </p:cNvSpPr>
          <p:nvPr/>
        </p:nvSpPr>
        <p:spPr>
          <a:xfrm>
            <a:off x="373626" y="365126"/>
            <a:ext cx="11366090" cy="657430"/>
          </a:xfrm>
          <a:prstGeom prst="rect">
            <a:avLst/>
          </a:prstGeom>
          <a:ln w="31750">
            <a:solidFill>
              <a:srgbClr val="C00000"/>
            </a:solidFill>
          </a:ln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dirty="0"/>
              <a:t>INTERNATIONAL WOMEN DAY CELEBRATION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18A9D7-BA49-14AD-FE3F-826DD8EFCF06}"/>
              </a:ext>
            </a:extLst>
          </p:cNvPr>
          <p:cNvSpPr txBox="1"/>
          <p:nvPr/>
        </p:nvSpPr>
        <p:spPr>
          <a:xfrm>
            <a:off x="373626" y="4372402"/>
            <a:ext cx="7449574" cy="2308324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IN" b="1" dirty="0"/>
              <a:t>Date : 8</a:t>
            </a:r>
            <a:r>
              <a:rPr lang="en-IN" b="1" baseline="30000" dirty="0"/>
              <a:t>th</a:t>
            </a:r>
            <a:r>
              <a:rPr lang="en-IN" b="1" dirty="0"/>
              <a:t> March 2026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IN" dirty="0"/>
              <a:t>International Women Day was celebrated at Lions Club House, Tivim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IN" dirty="0"/>
              <a:t>Chief Guest for the function was Mrs Amita Nayak </a:t>
            </a:r>
            <a:r>
              <a:rPr lang="en-IN" dirty="0" err="1"/>
              <a:t>Salatry</a:t>
            </a:r>
            <a:r>
              <a:rPr lang="en-IN" dirty="0"/>
              <a:t> and Guest of Honour was Ln Sneha </a:t>
            </a:r>
            <a:r>
              <a:rPr lang="en-IN" dirty="0" err="1"/>
              <a:t>Chorge</a:t>
            </a:r>
            <a:endParaRPr lang="en-IN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IN" dirty="0"/>
              <a:t>Seven Ladies were felicitated on this occasion for their contribution to the society and being role models to many young ladies.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IN" dirty="0"/>
              <a:t>All these ladies were from Tivim and surrounding areas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IN" dirty="0"/>
              <a:t>2 BOD meetings and 1 GB meeting were conducted to plan this event</a:t>
            </a:r>
          </a:p>
        </p:txBody>
      </p:sp>
    </p:spTree>
    <p:extLst>
      <p:ext uri="{BB962C8B-B14F-4D97-AF65-F5344CB8AC3E}">
        <p14:creationId xmlns:p14="http://schemas.microsoft.com/office/powerpoint/2010/main" val="2466962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A559466-5EF5-9D75-9BA5-AE575832EC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33" y="944880"/>
            <a:ext cx="5174827" cy="3881120"/>
          </a:xfrm>
          <a:prstGeom prst="rect">
            <a:avLst/>
          </a:prstGeom>
          <a:ln w="31750">
            <a:solidFill>
              <a:srgbClr val="FFC000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4F16C4D-F5BB-E114-4AE7-EA02D112B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67" t="26222" r="18333" b="26222"/>
          <a:stretch>
            <a:fillRect/>
          </a:stretch>
        </p:blipFill>
        <p:spPr>
          <a:xfrm>
            <a:off x="5527040" y="962991"/>
            <a:ext cx="6583680" cy="3261360"/>
          </a:xfrm>
          <a:prstGeom prst="rect">
            <a:avLst/>
          </a:prstGeom>
          <a:ln w="31750">
            <a:solidFill>
              <a:srgbClr val="FFC000"/>
            </a:solidFill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4C110DA-D9A4-0919-B220-682ABEEB2FBD}"/>
              </a:ext>
            </a:extLst>
          </p:cNvPr>
          <p:cNvSpPr txBox="1">
            <a:spLocks/>
          </p:cNvSpPr>
          <p:nvPr/>
        </p:nvSpPr>
        <p:spPr>
          <a:xfrm>
            <a:off x="412955" y="121286"/>
            <a:ext cx="11366090" cy="657430"/>
          </a:xfrm>
          <a:prstGeom prst="rect">
            <a:avLst/>
          </a:prstGeom>
          <a:ln w="31750">
            <a:solidFill>
              <a:srgbClr val="C00000"/>
            </a:solidFill>
          </a:ln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dirty="0"/>
              <a:t>INTERNATIONAL WOMEN DAY CELEBRATION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BF6A78-4461-228D-339A-8CA5F886E36A}"/>
              </a:ext>
            </a:extLst>
          </p:cNvPr>
          <p:cNvSpPr txBox="1"/>
          <p:nvPr/>
        </p:nvSpPr>
        <p:spPr>
          <a:xfrm>
            <a:off x="270932" y="4989790"/>
            <a:ext cx="5174827" cy="92333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/>
            </a:lvl1pPr>
          </a:lstStyle>
          <a:p>
            <a:r>
              <a:rPr lang="en-IN" b="0" dirty="0"/>
              <a:t>Group Photo of the Ladies felicitated by the Club on the occasion of “International Women Day” by gibing them Shawl, Coconut, Memento and Flower Pot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C5B98C-D1E1-0CAD-C975-CBFCAFA3103A}"/>
              </a:ext>
            </a:extLst>
          </p:cNvPr>
          <p:cNvSpPr txBox="1"/>
          <p:nvPr/>
        </p:nvSpPr>
        <p:spPr>
          <a:xfrm>
            <a:off x="5527040" y="4343459"/>
            <a:ext cx="6583680" cy="64633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/>
            </a:lvl1pPr>
          </a:lstStyle>
          <a:p>
            <a:r>
              <a:rPr lang="en-IN" b="0" dirty="0"/>
              <a:t>Chief Guest Mrs Amita Nayak </a:t>
            </a:r>
            <a:r>
              <a:rPr lang="en-IN" b="0" dirty="0" err="1"/>
              <a:t>Salatry</a:t>
            </a:r>
            <a:r>
              <a:rPr lang="en-IN" b="0" dirty="0"/>
              <a:t> speaking on the occasion of International Women Day</a:t>
            </a:r>
          </a:p>
        </p:txBody>
      </p:sp>
    </p:spTree>
    <p:extLst>
      <p:ext uri="{BB962C8B-B14F-4D97-AF65-F5344CB8AC3E}">
        <p14:creationId xmlns:p14="http://schemas.microsoft.com/office/powerpoint/2010/main" val="2607122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B73576D-AE59-4F59-BD9E-7F3F18A6A9AC}"/>
              </a:ext>
            </a:extLst>
          </p:cNvPr>
          <p:cNvSpPr txBox="1">
            <a:spLocks/>
          </p:cNvSpPr>
          <p:nvPr/>
        </p:nvSpPr>
        <p:spPr>
          <a:xfrm>
            <a:off x="412955" y="121286"/>
            <a:ext cx="11366090" cy="657430"/>
          </a:xfrm>
          <a:prstGeom prst="rect">
            <a:avLst/>
          </a:prstGeom>
          <a:ln w="31750">
            <a:solidFill>
              <a:srgbClr val="C00000"/>
            </a:solidFill>
          </a:ln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dirty="0"/>
              <a:t>INTERNATIONAL WOMEN DAY CELEBRATION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A8E8D1EE-BDB4-2C0E-9579-56CC799B85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65"/>
          <a:stretch>
            <a:fillRect/>
          </a:stretch>
        </p:blipFill>
        <p:spPr>
          <a:xfrm>
            <a:off x="7358133" y="969873"/>
            <a:ext cx="4420912" cy="5082651"/>
          </a:xfrm>
          <a:prstGeom prst="rect">
            <a:avLst/>
          </a:prstGeom>
          <a:ln w="31750">
            <a:solidFill>
              <a:srgbClr val="FFC000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606C2E9-F268-1EC8-7EA9-2D03AC3E431F}"/>
              </a:ext>
            </a:extLst>
          </p:cNvPr>
          <p:cNvSpPr txBox="1"/>
          <p:nvPr/>
        </p:nvSpPr>
        <p:spPr>
          <a:xfrm>
            <a:off x="4423206" y="6090383"/>
            <a:ext cx="7355839" cy="64633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/>
            </a:lvl1pPr>
          </a:lstStyle>
          <a:p>
            <a:r>
              <a:rPr lang="en-IN" b="0" dirty="0"/>
              <a:t>Renowned Oncologist Dr Shekhar Salkar delivered a talk on “Prevention and Detection of Cancer” (Cancer Awareness Talk) on this occasion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3D89CD-B578-F5E8-7F4F-A594F9E0F1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62" t="18781" r="28399" b="19713"/>
          <a:stretch>
            <a:fillRect/>
          </a:stretch>
        </p:blipFill>
        <p:spPr>
          <a:xfrm>
            <a:off x="412955" y="969873"/>
            <a:ext cx="3165987" cy="5627164"/>
          </a:xfrm>
          <a:prstGeom prst="rect">
            <a:avLst/>
          </a:prstGeom>
          <a:ln w="31750">
            <a:solidFill>
              <a:srgbClr val="FFC000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763EF94-B1B7-768E-1BB6-32F416443A1A}"/>
              </a:ext>
            </a:extLst>
          </p:cNvPr>
          <p:cNvSpPr txBox="1"/>
          <p:nvPr/>
        </p:nvSpPr>
        <p:spPr>
          <a:xfrm>
            <a:off x="3578942" y="3999315"/>
            <a:ext cx="3779191" cy="92333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/>
            </a:lvl1pPr>
          </a:lstStyle>
          <a:p>
            <a:r>
              <a:rPr lang="en-IN" b="0" dirty="0"/>
              <a:t>Famous </a:t>
            </a:r>
            <a:r>
              <a:rPr lang="en-IN" b="0" dirty="0" err="1"/>
              <a:t>Cardologist</a:t>
            </a:r>
            <a:r>
              <a:rPr lang="en-IN" b="0" dirty="0"/>
              <a:t> Dr Digamber Naik delivered a talk on Healthy Lifestyle of Women</a:t>
            </a:r>
          </a:p>
        </p:txBody>
      </p:sp>
    </p:spTree>
    <p:extLst>
      <p:ext uri="{BB962C8B-B14F-4D97-AF65-F5344CB8AC3E}">
        <p14:creationId xmlns:p14="http://schemas.microsoft.com/office/powerpoint/2010/main" val="15764081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F3018A5-3690-4B72-9981-1E6EA3DBF2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55" y="962025"/>
            <a:ext cx="4876800" cy="3657600"/>
          </a:xfrm>
          <a:prstGeom prst="rect">
            <a:avLst/>
          </a:prstGeom>
          <a:ln w="31750">
            <a:solidFill>
              <a:srgbClr val="FFC000"/>
            </a:solidFill>
          </a:ln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AA2BBC1-00FC-0225-FF4C-308FDD2D37C1}"/>
              </a:ext>
            </a:extLst>
          </p:cNvPr>
          <p:cNvSpPr txBox="1">
            <a:spLocks/>
          </p:cNvSpPr>
          <p:nvPr/>
        </p:nvSpPr>
        <p:spPr>
          <a:xfrm>
            <a:off x="412955" y="195580"/>
            <a:ext cx="11366090" cy="657430"/>
          </a:xfrm>
          <a:prstGeom prst="rect">
            <a:avLst/>
          </a:prstGeom>
          <a:ln w="31750">
            <a:solidFill>
              <a:srgbClr val="C00000"/>
            </a:solidFill>
          </a:ln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dirty="0"/>
              <a:t>INTERNATIONAL WOMEN DAY CELEBRATION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05354A2-0320-9798-7B66-2823F9811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111"/>
          <a:stretch>
            <a:fillRect/>
          </a:stretch>
        </p:blipFill>
        <p:spPr>
          <a:xfrm>
            <a:off x="5397910" y="962024"/>
            <a:ext cx="6672416" cy="3447415"/>
          </a:xfrm>
          <a:prstGeom prst="rect">
            <a:avLst/>
          </a:prstGeom>
          <a:ln w="31750">
            <a:solidFill>
              <a:srgbClr val="FFC000"/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73F54D7-05CC-3FFA-924C-D0FF540B5CC5}"/>
              </a:ext>
            </a:extLst>
          </p:cNvPr>
          <p:cNvSpPr txBox="1"/>
          <p:nvPr/>
        </p:nvSpPr>
        <p:spPr>
          <a:xfrm>
            <a:off x="412955" y="4728640"/>
            <a:ext cx="4876800" cy="64633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/>
            </a:lvl1pPr>
          </a:lstStyle>
          <a:p>
            <a:r>
              <a:rPr lang="en-IN" b="0" dirty="0"/>
              <a:t>Guest of Honour Ln Sneha </a:t>
            </a:r>
            <a:r>
              <a:rPr lang="en-IN" b="0" dirty="0" err="1"/>
              <a:t>Chorge</a:t>
            </a:r>
            <a:r>
              <a:rPr lang="en-IN" b="0" dirty="0"/>
              <a:t> cutting cake to celebrate “International Women Day”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8101AE-F8F4-73AB-90BE-A51A7A03E403}"/>
              </a:ext>
            </a:extLst>
          </p:cNvPr>
          <p:cNvSpPr txBox="1"/>
          <p:nvPr/>
        </p:nvSpPr>
        <p:spPr>
          <a:xfrm>
            <a:off x="5397910" y="4518453"/>
            <a:ext cx="6672416" cy="64633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/>
            </a:lvl1pPr>
          </a:lstStyle>
          <a:p>
            <a:r>
              <a:rPr lang="en-IN" b="0" dirty="0"/>
              <a:t>Club also felicitated Lady Members of the Club on the occasion of “International Women Day”</a:t>
            </a:r>
          </a:p>
        </p:txBody>
      </p:sp>
    </p:spTree>
    <p:extLst>
      <p:ext uri="{BB962C8B-B14F-4D97-AF65-F5344CB8AC3E}">
        <p14:creationId xmlns:p14="http://schemas.microsoft.com/office/powerpoint/2010/main" val="32182277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206</Words>
  <Application>Microsoft Office PowerPoint</Application>
  <PresentationFormat>Widescreen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Deepak Kadkade</dc:creator>
  <cp:lastModifiedBy>Deepak Kadkade</cp:lastModifiedBy>
  <cp:revision>3</cp:revision>
  <dcterms:created xsi:type="dcterms:W3CDTF">2026-04-01T13:24:41Z</dcterms:created>
  <dcterms:modified xsi:type="dcterms:W3CDTF">2026-04-01T13:29:32Z</dcterms:modified>
</cp:coreProperties>
</file>