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48159-FF0C-E743-CE01-71671B2A3C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33465F4-F7BA-88CC-6081-9F23AABB9B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0262983-5C74-60BC-4430-AA33D0A1BA5D}"/>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5" name="Footer Placeholder 4">
            <a:extLst>
              <a:ext uri="{FF2B5EF4-FFF2-40B4-BE49-F238E27FC236}">
                <a16:creationId xmlns:a16="http://schemas.microsoft.com/office/drawing/2014/main" id="{8DB8B055-1339-7B43-708D-2B26909613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24079D-5716-FB2A-256A-ECCC4C34B1D2}"/>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573388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0A5B2-0FEA-D7BB-FC80-B456172D2F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5021B3D-AA01-4A20-DCC6-350C87423D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6BB2AB-2F88-EDDF-B1E3-ADBF59AC9763}"/>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5" name="Footer Placeholder 4">
            <a:extLst>
              <a:ext uri="{FF2B5EF4-FFF2-40B4-BE49-F238E27FC236}">
                <a16:creationId xmlns:a16="http://schemas.microsoft.com/office/drawing/2014/main" id="{19BD2B0C-69D9-D362-53D3-C580E402252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9DD27B7-E79D-2E9B-4ED6-71E288118317}"/>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255728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3BA9-1DEB-0D60-DD8C-6C84E8A7E5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DB78388-4EAD-6210-1B7B-AD123C7D96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002745-F027-F9E9-4EAD-572870E0EBC3}"/>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5" name="Footer Placeholder 4">
            <a:extLst>
              <a:ext uri="{FF2B5EF4-FFF2-40B4-BE49-F238E27FC236}">
                <a16:creationId xmlns:a16="http://schemas.microsoft.com/office/drawing/2014/main" id="{AF9B2D6C-3442-E754-08DB-38F0D7FB4C5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AB805D3-FB16-C3A0-2874-73C48AC75C30}"/>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3961069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9838-A1C8-B80F-D2E8-345C70B1B6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F26CAFC-605B-428A-A291-1E2C292227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FDA8A4B-4B34-8226-D9FE-9DB3676FEA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E1340D1-0D00-812C-B46D-1EE2BC1D5717}"/>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6" name="Footer Placeholder 5">
            <a:extLst>
              <a:ext uri="{FF2B5EF4-FFF2-40B4-BE49-F238E27FC236}">
                <a16:creationId xmlns:a16="http://schemas.microsoft.com/office/drawing/2014/main" id="{93EABD3C-36B9-34ED-0119-76250870587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B3B579E-850E-F5DD-BA3F-BB6635E279C6}"/>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717739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4758-D846-CBC8-1F57-4FEF02B54CC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022677-FFA9-C3C9-3989-DE0E890077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7A7085-D753-7A06-BE27-E116722AAD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FCB2EA-30D4-0AC1-B0CE-A98565B374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D8D368-9764-3F0A-26D0-E22DB19E8C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32D1DAE-8DB5-EBB2-A812-3F93AB113944}"/>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8" name="Footer Placeholder 7">
            <a:extLst>
              <a:ext uri="{FF2B5EF4-FFF2-40B4-BE49-F238E27FC236}">
                <a16:creationId xmlns:a16="http://schemas.microsoft.com/office/drawing/2014/main" id="{775814BB-6751-C139-947B-AD7192CA788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80EC38A-0A45-77D2-1965-13D3EF3F5B42}"/>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3762035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993B-5131-D393-3BD7-55D819FFE83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147AA05-0563-AED2-6EE3-906A1541A8A7}"/>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4" name="Footer Placeholder 3">
            <a:extLst>
              <a:ext uri="{FF2B5EF4-FFF2-40B4-BE49-F238E27FC236}">
                <a16:creationId xmlns:a16="http://schemas.microsoft.com/office/drawing/2014/main" id="{CB9FAC18-8E87-942F-B3D2-3CDCE963103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4272F0B-C179-074C-8581-AC4A92DFCD5E}"/>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4116620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8E475E-D646-6F9A-857D-11ACF43C92F8}"/>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3" name="Footer Placeholder 2">
            <a:extLst>
              <a:ext uri="{FF2B5EF4-FFF2-40B4-BE49-F238E27FC236}">
                <a16:creationId xmlns:a16="http://schemas.microsoft.com/office/drawing/2014/main" id="{09C62F02-9B17-E333-4A69-66C5AE97E38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A4CA3BC-39A8-FFA6-5A9A-4F92C2993C9F}"/>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2598282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A1C6-4A04-FE7F-32BF-DE6D2110BE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1CAD085-8F9E-5F4F-DDB2-1BE1C28816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51B85E1-8D93-484D-7C52-0C706D72A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EC85E-B120-8083-CF24-4154F8612D95}"/>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6" name="Footer Placeholder 5">
            <a:extLst>
              <a:ext uri="{FF2B5EF4-FFF2-40B4-BE49-F238E27FC236}">
                <a16:creationId xmlns:a16="http://schemas.microsoft.com/office/drawing/2014/main" id="{1EB63FF5-D8CD-5C39-AB0F-69350D3BAC0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2D98138-C739-70D7-FD5C-B8B05DC89B0F}"/>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276141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A6ED-0FD3-8F66-6FA6-71D9EDD696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A3CB574-6AE5-7CAB-679B-9819F79496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1F8F82B-A72B-CBE3-5ADF-3C76FB1BA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EFFA5-41A2-6D07-ADA4-D14C031E1CD3}"/>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6" name="Footer Placeholder 5">
            <a:extLst>
              <a:ext uri="{FF2B5EF4-FFF2-40B4-BE49-F238E27FC236}">
                <a16:creationId xmlns:a16="http://schemas.microsoft.com/office/drawing/2014/main" id="{9116A6B1-1413-B20B-D60F-CE0052C85A0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70EC9C-033D-04C5-1B36-AB916B278DF9}"/>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311735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9B109-77C8-8EE0-F58F-01AE28334D4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B6E0BB7-920F-3D28-81F1-E171CB9C0C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DFF1FC6-D266-FBC5-A821-5CD7B28D8C01}"/>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5" name="Footer Placeholder 4">
            <a:extLst>
              <a:ext uri="{FF2B5EF4-FFF2-40B4-BE49-F238E27FC236}">
                <a16:creationId xmlns:a16="http://schemas.microsoft.com/office/drawing/2014/main" id="{B30B44CC-5E2E-37DB-8A6E-584FE007833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4F1DC2-A0F9-6EE8-A962-F3170BE8C69E}"/>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3168257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5A7E11-6CDE-031E-7F9F-DBAEB65923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39B8C84-8CB8-BC48-D182-305EF5CE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6A3E46-B074-EF9C-02CD-B7B8138F0D04}"/>
              </a:ext>
            </a:extLst>
          </p:cNvPr>
          <p:cNvSpPr>
            <a:spLocks noGrp="1"/>
          </p:cNvSpPr>
          <p:nvPr>
            <p:ph type="dt" sz="half" idx="10"/>
          </p:nvPr>
        </p:nvSpPr>
        <p:spPr/>
        <p:txBody>
          <a:bodyPr/>
          <a:lstStyle/>
          <a:p>
            <a:fld id="{5304CD56-E3B8-42F6-9AB5-607BF1E39AA7}" type="datetimeFigureOut">
              <a:rPr lang="en-IN" smtClean="0"/>
              <a:t>01-04-2026</a:t>
            </a:fld>
            <a:endParaRPr lang="en-IN"/>
          </a:p>
        </p:txBody>
      </p:sp>
      <p:sp>
        <p:nvSpPr>
          <p:cNvPr id="5" name="Footer Placeholder 4">
            <a:extLst>
              <a:ext uri="{FF2B5EF4-FFF2-40B4-BE49-F238E27FC236}">
                <a16:creationId xmlns:a16="http://schemas.microsoft.com/office/drawing/2014/main" id="{8A34C5B9-3B95-65B0-AEA2-DD7E428991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E8B3C7-FE6E-AE50-BB24-75B1D2518116}"/>
              </a:ext>
            </a:extLst>
          </p:cNvPr>
          <p:cNvSpPr>
            <a:spLocks noGrp="1"/>
          </p:cNvSpPr>
          <p:nvPr>
            <p:ph type="sldNum" sz="quarter" idx="12"/>
          </p:nvPr>
        </p:nvSpPr>
        <p:spPr/>
        <p:txBody>
          <a:bodyPr/>
          <a:lstStyle/>
          <a:p>
            <a:fld id="{F6FE600D-8AA9-420E-A068-6092EDA713F8}" type="slidenum">
              <a:rPr lang="en-IN" smtClean="0"/>
              <a:t>‹#›</a:t>
            </a:fld>
            <a:endParaRPr lang="en-IN"/>
          </a:p>
        </p:txBody>
      </p:sp>
    </p:spTree>
    <p:extLst>
      <p:ext uri="{BB962C8B-B14F-4D97-AF65-F5344CB8AC3E}">
        <p14:creationId xmlns:p14="http://schemas.microsoft.com/office/powerpoint/2010/main" val="89364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A63A62-6604-E3EE-BEA8-1D057855A0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B2879C8-F6DA-AB91-29DD-8D2C8A561B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9E6235E-9511-DD72-3187-02001F7476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4CD56-E3B8-42F6-9AB5-607BF1E39AA7}" type="datetimeFigureOut">
              <a:rPr lang="en-IN" smtClean="0"/>
              <a:t>01-04-2026</a:t>
            </a:fld>
            <a:endParaRPr lang="en-IN"/>
          </a:p>
        </p:txBody>
      </p:sp>
      <p:sp>
        <p:nvSpPr>
          <p:cNvPr id="5" name="Footer Placeholder 4">
            <a:extLst>
              <a:ext uri="{FF2B5EF4-FFF2-40B4-BE49-F238E27FC236}">
                <a16:creationId xmlns:a16="http://schemas.microsoft.com/office/drawing/2014/main" id="{19687EF1-4450-BDBC-C013-5B1A9B09C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02C274C-F9AC-BB2D-9AA3-D2B8A43CC9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E600D-8AA9-420E-A068-6092EDA713F8}" type="slidenum">
              <a:rPr lang="en-IN" smtClean="0"/>
              <a:t>‹#›</a:t>
            </a:fld>
            <a:endParaRPr lang="en-IN"/>
          </a:p>
        </p:txBody>
      </p:sp>
    </p:spTree>
    <p:extLst>
      <p:ext uri="{BB962C8B-B14F-4D97-AF65-F5344CB8AC3E}">
        <p14:creationId xmlns:p14="http://schemas.microsoft.com/office/powerpoint/2010/main" val="2726052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E73BA4B-80FF-3413-D18C-92434F1B3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955" y="1061720"/>
            <a:ext cx="5185587" cy="5161280"/>
          </a:xfrm>
          <a:prstGeom prst="rect">
            <a:avLst/>
          </a:prstGeom>
          <a:ln w="31750">
            <a:solidFill>
              <a:srgbClr val="FFC000"/>
            </a:solidFill>
          </a:ln>
        </p:spPr>
      </p:pic>
      <p:sp>
        <p:nvSpPr>
          <p:cNvPr id="10" name="Title 1">
            <a:extLst>
              <a:ext uri="{FF2B5EF4-FFF2-40B4-BE49-F238E27FC236}">
                <a16:creationId xmlns:a16="http://schemas.microsoft.com/office/drawing/2014/main" id="{0F1FD47D-A38A-E1E5-AEFE-AC7300D18FA8}"/>
              </a:ext>
            </a:extLst>
          </p:cNvPr>
          <p:cNvSpPr txBox="1">
            <a:spLocks/>
          </p:cNvSpPr>
          <p:nvPr/>
        </p:nvSpPr>
        <p:spPr>
          <a:xfrm>
            <a:off x="412955" y="195580"/>
            <a:ext cx="11366090" cy="657430"/>
          </a:xfrm>
          <a:prstGeom prst="rect">
            <a:avLst/>
          </a:prstGeom>
          <a:ln w="31750">
            <a:solidFill>
              <a:srgbClr val="C00000"/>
            </a:solidFill>
          </a:ln>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dirty="0"/>
              <a:t>HOLI CELEBRATION AT CLUB PREMISES</a:t>
            </a:r>
          </a:p>
        </p:txBody>
      </p:sp>
      <p:pic>
        <p:nvPicPr>
          <p:cNvPr id="3" name="Picture 2">
            <a:extLst>
              <a:ext uri="{FF2B5EF4-FFF2-40B4-BE49-F238E27FC236}">
                <a16:creationId xmlns:a16="http://schemas.microsoft.com/office/drawing/2014/main" id="{812FC4BF-623D-053A-25B7-A7613EDD3EE6}"/>
              </a:ext>
            </a:extLst>
          </p:cNvPr>
          <p:cNvPicPr>
            <a:picLocks noChangeAspect="1"/>
          </p:cNvPicPr>
          <p:nvPr/>
        </p:nvPicPr>
        <p:blipFill>
          <a:blip r:embed="rId3">
            <a:extLst>
              <a:ext uri="{28A0092B-C50C-407E-A947-70E740481C1C}">
                <a14:useLocalDpi xmlns:a14="http://schemas.microsoft.com/office/drawing/2010/main" val="0"/>
              </a:ext>
            </a:extLst>
          </a:blip>
          <a:srcRect l="57" t="31163" r="5440"/>
          <a:stretch>
            <a:fillRect/>
          </a:stretch>
        </p:blipFill>
        <p:spPr>
          <a:xfrm>
            <a:off x="5741580" y="1169235"/>
            <a:ext cx="6215231" cy="3395432"/>
          </a:xfrm>
          <a:prstGeom prst="rect">
            <a:avLst/>
          </a:prstGeom>
          <a:ln w="31750">
            <a:solidFill>
              <a:srgbClr val="FFC000"/>
            </a:solidFill>
          </a:ln>
        </p:spPr>
      </p:pic>
      <p:sp>
        <p:nvSpPr>
          <p:cNvPr id="4" name="TextBox 3">
            <a:extLst>
              <a:ext uri="{FF2B5EF4-FFF2-40B4-BE49-F238E27FC236}">
                <a16:creationId xmlns:a16="http://schemas.microsoft.com/office/drawing/2014/main" id="{6CAC1AA5-0A8A-F86F-20FD-373F0EDEF878}"/>
              </a:ext>
            </a:extLst>
          </p:cNvPr>
          <p:cNvSpPr txBox="1"/>
          <p:nvPr/>
        </p:nvSpPr>
        <p:spPr>
          <a:xfrm>
            <a:off x="5741580" y="4686537"/>
            <a:ext cx="6215230" cy="1477328"/>
          </a:xfrm>
          <a:prstGeom prst="rect">
            <a:avLst/>
          </a:prstGeom>
          <a:noFill/>
          <a:ln w="28575">
            <a:solidFill>
              <a:schemeClr val="accent1"/>
            </a:solidFill>
          </a:ln>
        </p:spPr>
        <p:txBody>
          <a:bodyPr wrap="square" rtlCol="0">
            <a:spAutoFit/>
          </a:bodyPr>
          <a:lstStyle>
            <a:defPPr>
              <a:defRPr lang="en-US"/>
            </a:defPPr>
            <a:lvl1pPr>
              <a:defRPr b="1"/>
            </a:lvl1pPr>
          </a:lstStyle>
          <a:p>
            <a:r>
              <a:rPr lang="en-IN" dirty="0"/>
              <a:t>Date : 4</a:t>
            </a:r>
            <a:r>
              <a:rPr lang="en-IN" baseline="30000" dirty="0"/>
              <a:t>th</a:t>
            </a:r>
            <a:r>
              <a:rPr lang="en-IN" dirty="0"/>
              <a:t> March 2026</a:t>
            </a:r>
          </a:p>
          <a:p>
            <a:pPr algn="just"/>
            <a:r>
              <a:rPr lang="en-IN" b="0" dirty="0"/>
              <a:t>On the occasion of HOLI, Festival of Colour which was celebrated in the Club House, Sweets were distributed and Competition on colourful saree wearing was organized, The best colourful Saree wearing lady was given an award.</a:t>
            </a:r>
            <a:endParaRPr lang="en-IN" dirty="0"/>
          </a:p>
        </p:txBody>
      </p:sp>
    </p:spTree>
    <p:extLst>
      <p:ext uri="{BB962C8B-B14F-4D97-AF65-F5344CB8AC3E}">
        <p14:creationId xmlns:p14="http://schemas.microsoft.com/office/powerpoint/2010/main" val="1096383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Words>
  <Application>Microsoft Office PowerPoint</Application>
  <PresentationFormat>Widescreen</PresentationFormat>
  <Paragraphs>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Deepak Kadkade</dc:creator>
  <cp:lastModifiedBy>Deepak Kadkade</cp:lastModifiedBy>
  <cp:revision>1</cp:revision>
  <dcterms:created xsi:type="dcterms:W3CDTF">2026-04-01T13:16:27Z</dcterms:created>
  <dcterms:modified xsi:type="dcterms:W3CDTF">2026-04-01T13:17:08Z</dcterms:modified>
</cp:coreProperties>
</file>