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4A08E3-78AA-95A4-D73A-A3BB6ABF0B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30C333D-282C-D020-97AB-74AF2BE2984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7F4380-8BE2-2B2E-813D-E8D70EC69C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0E636-3E3B-4F3C-B1C7-E8119A353EAA}" type="datetimeFigureOut">
              <a:rPr lang="en-IN" smtClean="0"/>
              <a:t>01-04-2026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533A75-5545-D70B-0BE0-2DAF746A25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61EDA9-93AA-3224-BF85-B882084A66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316AD-174E-44D1-B6B8-0676ACCF184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863964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463642-5FA6-C052-A398-C6D2BC6DE6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A3AF78-45D2-EBDA-F206-DD40C2FBA5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E3302E-34DF-55B1-DF2C-9D2E537550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0E636-3E3B-4F3C-B1C7-E8119A353EAA}" type="datetimeFigureOut">
              <a:rPr lang="en-IN" smtClean="0"/>
              <a:t>01-04-2026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A907A3-9F39-CC6D-3182-F9070C0D1A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847A85-EA97-350D-5E31-B338A527B4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316AD-174E-44D1-B6B8-0676ACCF184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087720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B6A01D-DED6-560D-3587-BCD6909AD2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865EEA-B71E-8D00-8642-8F9C70C94F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94E899-C478-5674-D23B-9CB53110A1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0E636-3E3B-4F3C-B1C7-E8119A353EAA}" type="datetimeFigureOut">
              <a:rPr lang="en-IN" smtClean="0"/>
              <a:t>01-04-2026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7FB8BD-1E7D-E2E7-2DED-7AAD2A7C54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4560F3-0377-FDF1-6E99-BF11E99F69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316AD-174E-44D1-B6B8-0676ACCF184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511286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EFAAF9-4009-0793-37FE-BBD059CE93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77E74C-1517-410D-626A-000B67B5BFA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CB03792-96C8-E0FA-B577-ADC9C83151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7D29F07-4596-C51C-A6DF-8804B8ADA4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0E636-3E3B-4F3C-B1C7-E8119A353EAA}" type="datetimeFigureOut">
              <a:rPr lang="en-IN" smtClean="0"/>
              <a:t>01-04-2026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F2AE68-D41D-C012-AD84-423CA4336A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F60983F-1CD5-FB14-A168-99EB599ED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316AD-174E-44D1-B6B8-0676ACCF184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414747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5FC727-BC2A-34F4-EAEE-7F2E150757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7595E3-80D3-7BC2-FB4C-26F09BCED3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DF49DF7-E3C2-BABF-8815-77915C61B6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24DA684-94B5-B69A-031F-E280DCDEA0D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51CD9F0-ACAA-6CD4-29B6-8E331F045F8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0933285-1D30-FE61-5156-448EEDBB6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0E636-3E3B-4F3C-B1C7-E8119A353EAA}" type="datetimeFigureOut">
              <a:rPr lang="en-IN" smtClean="0"/>
              <a:t>01-04-2026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E0535DF-159D-8AD4-9F9B-18AE2D2B5B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73A01F0-7BC6-22CB-AEE9-6981E4B51B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316AD-174E-44D1-B6B8-0676ACCF184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132271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37371A-A55D-18D1-6D2C-CC6DBDB50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86E94A-B950-14D7-A9CF-C6DD883BC8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0E636-3E3B-4F3C-B1C7-E8119A353EAA}" type="datetimeFigureOut">
              <a:rPr lang="en-IN" smtClean="0"/>
              <a:t>01-04-2026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D5C4300-E8F2-A11D-13BB-622F4C866D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5D73BCD-DD13-857B-713A-8D6515D414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316AD-174E-44D1-B6B8-0676ACCF184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526250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754792A-C516-C426-65EE-4447A65228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0E636-3E3B-4F3C-B1C7-E8119A353EAA}" type="datetimeFigureOut">
              <a:rPr lang="en-IN" smtClean="0"/>
              <a:t>01-04-2026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59DA47C-AB9D-C979-A2E5-403E88CA7F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E8C0AD-B503-FDEF-8A64-CDEF6CEB14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316AD-174E-44D1-B6B8-0676ACCF184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358294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DDE0BC-308E-C266-B216-16CC42B121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3FF30F-DA5F-048A-AA63-F4D7125F06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B06734-FC91-CA49-98C8-4C1155A5F2C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205C98A-A6D0-5398-67DE-9C2A010177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0E636-3E3B-4F3C-B1C7-E8119A353EAA}" type="datetimeFigureOut">
              <a:rPr lang="en-IN" smtClean="0"/>
              <a:t>01-04-2026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CB7F318-C9E2-F293-FA40-8C826C1C8C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69C961-D04A-C457-7FBB-69B2D60785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316AD-174E-44D1-B6B8-0676ACCF184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846434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874242-AA2D-0956-B012-FF27F52FAC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63C302A-FBB8-1F7D-0D63-EE66BF0F86B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3B3709-E9C4-F175-9AA3-126C41F042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D4AC017-0158-9DC9-55D6-1864BDD88E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0E636-3E3B-4F3C-B1C7-E8119A353EAA}" type="datetimeFigureOut">
              <a:rPr lang="en-IN" smtClean="0"/>
              <a:t>01-04-2026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B6A343-2CF7-E431-54CF-81DC737C64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8064C7-CE82-44C6-E382-567BF0A44C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316AD-174E-44D1-B6B8-0676ACCF184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280379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EE11EB-79AF-A07C-A795-B80F269929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A0CC516-AD1B-1682-C547-8409A27EEB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ED8164-B028-9988-5EB7-F02CF743D3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0E636-3E3B-4F3C-B1C7-E8119A353EAA}" type="datetimeFigureOut">
              <a:rPr lang="en-IN" smtClean="0"/>
              <a:t>01-04-2026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7DFC74-1E03-3E80-E019-3490B9C982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1CB0F3-0B0C-252A-3266-CF92F744B4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316AD-174E-44D1-B6B8-0676ACCF184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70945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AC97A3A-00AD-53D2-DBCD-67FAD272FA3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2B5E61A-72C8-7A12-0FCD-94FBCBDA037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87A1FE-98D5-7C4F-82BC-CCF16DF632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0E636-3E3B-4F3C-B1C7-E8119A353EAA}" type="datetimeFigureOut">
              <a:rPr lang="en-IN" smtClean="0"/>
              <a:t>01-04-2026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1438BC-1899-D736-3E4E-3FD16A4692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C47A62-7EE9-118C-655F-8211F2EA2F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316AD-174E-44D1-B6B8-0676ACCF184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463630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BBF6576-28DE-BE82-730D-4103F16BFD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E898838-4FCF-F824-7CDD-C03C2C5321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5CC853-466C-531B-FAE5-E1485124BB0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E0E636-3E3B-4F3C-B1C7-E8119A353EAA}" type="datetimeFigureOut">
              <a:rPr lang="en-IN" smtClean="0"/>
              <a:t>01-04-2026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5F67CA-810F-160E-4B78-63B780C129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FA4F7B-C147-674C-759A-3A1F31CD62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D316AD-174E-44D1-B6B8-0676ACCF184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501672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FA3532-BC1A-8D73-A339-45A69148DA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3626" y="365126"/>
            <a:ext cx="11366090" cy="657430"/>
          </a:xfrm>
          <a:ln w="31750">
            <a:solidFill>
              <a:srgbClr val="C00000"/>
            </a:solidFill>
          </a:ln>
        </p:spPr>
        <p:txBody>
          <a:bodyPr>
            <a:normAutofit fontScale="90000"/>
          </a:bodyPr>
          <a:lstStyle/>
          <a:p>
            <a:pPr algn="ctr"/>
            <a:r>
              <a:rPr lang="en-IN" dirty="0"/>
              <a:t>“REGION CONFERENCE”  REGION-IV DISTRICT-317B 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31D1E94-825A-31BC-EBD0-AEEFEAFAAC9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624" y="1155065"/>
            <a:ext cx="6110676" cy="3437255"/>
          </a:xfrm>
          <a:prstGeom prst="rect">
            <a:avLst/>
          </a:prstGeom>
          <a:ln w="31750">
            <a:solidFill>
              <a:srgbClr val="FFC000"/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AAC54F2-CC30-D3B6-02AC-AF70BF919AA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788856" y="1155065"/>
            <a:ext cx="5143500" cy="4693920"/>
          </a:xfrm>
          <a:prstGeom prst="rect">
            <a:avLst/>
          </a:prstGeom>
          <a:ln w="31750">
            <a:solidFill>
              <a:srgbClr val="FFC000"/>
            </a:solidFill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98BA4F6-0E06-BE6B-F542-CDD07A0A83B3}"/>
              </a:ext>
            </a:extLst>
          </p:cNvPr>
          <p:cNvSpPr txBox="1"/>
          <p:nvPr/>
        </p:nvSpPr>
        <p:spPr>
          <a:xfrm>
            <a:off x="259645" y="4781165"/>
            <a:ext cx="6331656" cy="1754326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IN" b="1" dirty="0"/>
              <a:t>Date : 1</a:t>
            </a:r>
            <a:r>
              <a:rPr lang="en-IN" b="1" baseline="30000" dirty="0"/>
              <a:t>st</a:t>
            </a:r>
            <a:r>
              <a:rPr lang="en-IN" b="1" dirty="0"/>
              <a:t> March 2026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n-IN" dirty="0"/>
              <a:t>Hosted Region Conference 2026 of Region IV District 317B at “Good Food” Open Air Hall. Marcel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n-IN" dirty="0"/>
              <a:t>Ln MJF Prashant </a:t>
            </a:r>
            <a:r>
              <a:rPr lang="en-IN" dirty="0" err="1"/>
              <a:t>Chanekar</a:t>
            </a:r>
            <a:r>
              <a:rPr lang="en-IN" dirty="0"/>
              <a:t> chaired this conference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n-IN" dirty="0"/>
              <a:t>17 members of the Club registered and actively participated to make this conference a success 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6FBD78B-1B2D-9234-96C1-95A67F412C46}"/>
              </a:ext>
            </a:extLst>
          </p:cNvPr>
          <p:cNvSpPr txBox="1"/>
          <p:nvPr/>
        </p:nvSpPr>
        <p:spPr>
          <a:xfrm>
            <a:off x="6788856" y="6045200"/>
            <a:ext cx="5143500" cy="369332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b="1"/>
            </a:lvl1pPr>
          </a:lstStyle>
          <a:p>
            <a:pPr algn="ctr"/>
            <a:r>
              <a:rPr lang="en-IN" b="0" dirty="0"/>
              <a:t>Members actively participated in Club Flag March</a:t>
            </a:r>
          </a:p>
        </p:txBody>
      </p:sp>
    </p:spTree>
    <p:extLst>
      <p:ext uri="{BB962C8B-B14F-4D97-AF65-F5344CB8AC3E}">
        <p14:creationId xmlns:p14="http://schemas.microsoft.com/office/powerpoint/2010/main" val="11435035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5EFD1D4-F801-DD62-7CAC-89098BDF5AA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681" y="172485"/>
            <a:ext cx="5781040" cy="2868841"/>
          </a:xfrm>
          <a:prstGeom prst="rect">
            <a:avLst/>
          </a:prstGeom>
          <a:ln w="31750">
            <a:solidFill>
              <a:srgbClr val="FFC000"/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741A724-5BF5-9BFA-0378-E70672688B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1920" y="172485"/>
            <a:ext cx="5486400" cy="5486400"/>
          </a:xfrm>
          <a:prstGeom prst="rect">
            <a:avLst/>
          </a:prstGeom>
          <a:ln w="31750">
            <a:solidFill>
              <a:srgbClr val="FFC000"/>
            </a:solidFill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B5B7851-4521-756D-B0D8-0622F90A2F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0051" y="3723640"/>
            <a:ext cx="4590109" cy="3058160"/>
          </a:xfrm>
          <a:prstGeom prst="rect">
            <a:avLst/>
          </a:prstGeom>
          <a:ln w="31750">
            <a:solidFill>
              <a:srgbClr val="FFC000"/>
            </a:solidFill>
          </a:ln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132609F-A348-F5FE-1B7C-4240B82C9F79}"/>
              </a:ext>
            </a:extLst>
          </p:cNvPr>
          <p:cNvSpPr txBox="1"/>
          <p:nvPr/>
        </p:nvSpPr>
        <p:spPr>
          <a:xfrm>
            <a:off x="233680" y="3197817"/>
            <a:ext cx="6126480" cy="369332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b="1"/>
            </a:lvl1pPr>
          </a:lstStyle>
          <a:p>
            <a:pPr algn="ctr"/>
            <a:r>
              <a:rPr lang="en-IN" b="0" dirty="0"/>
              <a:t>Club won Appreciation Awards for the Region Chairperson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F16F0F0-4543-7C15-F99F-F182FD014ED2}"/>
              </a:ext>
            </a:extLst>
          </p:cNvPr>
          <p:cNvSpPr txBox="1"/>
          <p:nvPr/>
        </p:nvSpPr>
        <p:spPr>
          <a:xfrm>
            <a:off x="6360160" y="5920697"/>
            <a:ext cx="5598160" cy="369332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b="1"/>
            </a:lvl1pPr>
          </a:lstStyle>
          <a:p>
            <a:pPr algn="ctr"/>
            <a:r>
              <a:rPr lang="en-IN" b="0" dirty="0"/>
              <a:t>Glimpses of the Region Conference hosted by the Clun</a:t>
            </a:r>
          </a:p>
        </p:txBody>
      </p:sp>
    </p:spTree>
    <p:extLst>
      <p:ext uri="{BB962C8B-B14F-4D97-AF65-F5344CB8AC3E}">
        <p14:creationId xmlns:p14="http://schemas.microsoft.com/office/powerpoint/2010/main" val="15815176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76</Words>
  <Application>Microsoft Office PowerPoint</Application>
  <PresentationFormat>Widescreen</PresentationFormat>
  <Paragraphs>8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Wingdings</vt:lpstr>
      <vt:lpstr>Office Theme</vt:lpstr>
      <vt:lpstr>“REGION CONFERENCE”  REGION-IV DISTRICT-317B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Deepak Kadkade</dc:creator>
  <cp:lastModifiedBy>Deepak Kadkade</cp:lastModifiedBy>
  <cp:revision>3</cp:revision>
  <dcterms:created xsi:type="dcterms:W3CDTF">2026-04-01T12:28:32Z</dcterms:created>
  <dcterms:modified xsi:type="dcterms:W3CDTF">2026-04-01T13:04:41Z</dcterms:modified>
</cp:coreProperties>
</file>